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2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4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3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5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1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0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7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F1E7-533D-4145-90C0-58501802038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9F80-9889-4CB9-B954-06A824B6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3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7389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445955" y="2318103"/>
            <a:ext cx="5520268" cy="18474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13.02.2020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Восход солнца – 08:33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4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9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44355" y="3142192"/>
            <a:ext cx="5520268" cy="18474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Солнце в </a:t>
            </a:r>
            <a:r>
              <a:rPr lang="ru-RU" b="1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109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раз больше Земли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6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4384" r="2222" b="27056"/>
          <a:stretch/>
        </p:blipFill>
        <p:spPr>
          <a:xfrm>
            <a:off x="0" y="0"/>
            <a:ext cx="12167206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0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1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Calibri</vt:lpstr>
      <vt:lpstr>Calibri Light</vt:lpstr>
      <vt:lpstr>Тема Office</vt:lpstr>
      <vt:lpstr>13.02.2020 Восход солнца – 08:33</vt:lpstr>
      <vt:lpstr>Солнце в 109 раз больше Земли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13.02.2020 Восход солнца – 08:33</dc:title>
  <dc:creator>Certified Windows</dc:creator>
  <cp:lastModifiedBy>Certified Windows</cp:lastModifiedBy>
  <cp:revision>3</cp:revision>
  <dcterms:created xsi:type="dcterms:W3CDTF">2020-02-13T01:48:00Z</dcterms:created>
  <dcterms:modified xsi:type="dcterms:W3CDTF">2020-02-13T02:06:06Z</dcterms:modified>
</cp:coreProperties>
</file>