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7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4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15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0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32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5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5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5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8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9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2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8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1221-F637-426B-8A4F-06488C3B433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1F0893-AB4A-41FC-9AB6-6D80C8C5F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856" y="2005288"/>
            <a:ext cx="7766936" cy="1646302"/>
          </a:xfrm>
        </p:spPr>
        <p:txBody>
          <a:bodyPr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</a:t>
            </a:r>
            <a:r>
              <a:rPr lang="be-BY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191" y="487508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be-BY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пачатковых класаў:</a:t>
            </a:r>
          </a:p>
          <a:p>
            <a:pPr algn="l"/>
            <a:r>
              <a:rPr lang="be-BY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Дзенгубенка Таццяна Генадзьеўна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92" y="834065"/>
            <a:ext cx="9715918" cy="4716730"/>
          </a:xfrm>
        </p:spPr>
        <p:txBody>
          <a:bodyPr>
            <a:normAutofit lnSpcReduction="10000"/>
          </a:bodyPr>
          <a:lstStyle/>
          <a:p>
            <a:r>
              <a:rPr lang="be-BY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Сёння на ўроку я навучыўся </a:t>
            </a:r>
            <a:endParaRPr lang="be-BY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be-BY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лася) … </a:t>
            </a:r>
            <a:r>
              <a:rPr lang="be-B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зразумеў (-ла) … </a:t>
            </a:r>
            <a:r>
              <a:rPr lang="be-B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цікава … 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943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280" y="2628080"/>
            <a:ext cx="8596668" cy="1320800"/>
          </a:xfrm>
        </p:spPr>
        <p:txBody>
          <a:bodyPr>
            <a:normAutofit/>
          </a:bodyPr>
          <a:lstStyle/>
          <a:p>
            <a:r>
              <a:rPr lang="be-BY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Дзякуй за ўрок!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justclickit.ru/smiles/image/emotions/emotions%20(116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0" y="181265"/>
            <a:ext cx="3772483" cy="21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aviaforum.ru/images/2016/11/809376_2f4d25f5d19342afdf62d6d4dc04dbd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08" y="3288480"/>
            <a:ext cx="4545213" cy="33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758" y="834065"/>
            <a:ext cx="9600008" cy="3880773"/>
          </a:xfrm>
        </p:spPr>
        <p:txBody>
          <a:bodyPr>
            <a:noAutofit/>
          </a:bodyPr>
          <a:lstStyle/>
          <a:p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Ціха, спакойна.</a:t>
            </a:r>
          </a:p>
          <a:p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Пахарашэць, папрыгажэць.</a:t>
            </a:r>
          </a:p>
          <a:p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Крочыць, тэпае.</a:t>
            </a:r>
          </a:p>
          <a:p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Маляўнічыя, прыгожыя.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52" y="3606086"/>
            <a:ext cx="2646036" cy="2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1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681" y="218941"/>
            <a:ext cx="5633314" cy="6523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К…стрычнік 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барваю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Прыбра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Дубы, 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сіны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р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бінкі;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Лісты ён з дрэ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скідаў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(у,ў)злескі,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Ву…кія сц…ж…нкі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А</a:t>
            </a:r>
            <a:r>
              <a:rPr lang="be-BY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Дзеружынскі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056" t="12032" r="67634" b="71066"/>
          <a:stretch/>
        </p:blipFill>
        <p:spPr>
          <a:xfrm>
            <a:off x="3142444" y="334851"/>
            <a:ext cx="460143" cy="528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817" t="13662" r="36197"/>
          <a:stretch/>
        </p:blipFill>
        <p:spPr>
          <a:xfrm>
            <a:off x="4597759" y="1028703"/>
            <a:ext cx="411412" cy="761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056" t="12032" r="67634" b="71066"/>
          <a:stretch/>
        </p:blipFill>
        <p:spPr>
          <a:xfrm>
            <a:off x="4203554" y="1918952"/>
            <a:ext cx="394205" cy="452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056" t="12032" r="67634" b="71066"/>
          <a:stretch/>
        </p:blipFill>
        <p:spPr>
          <a:xfrm>
            <a:off x="3372515" y="2612403"/>
            <a:ext cx="384619" cy="441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8817" t="13662" r="36197"/>
          <a:stretch/>
        </p:blipFill>
        <p:spPr>
          <a:xfrm>
            <a:off x="5998253" y="3304234"/>
            <a:ext cx="411412" cy="761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2056" t="12032" r="67634" b="71066"/>
          <a:stretch/>
        </p:blipFill>
        <p:spPr>
          <a:xfrm>
            <a:off x="3142444" y="4080787"/>
            <a:ext cx="384619" cy="441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2056" t="12032" r="67634" b="71066"/>
          <a:stretch/>
        </p:blipFill>
        <p:spPr>
          <a:xfrm>
            <a:off x="3818935" y="4115337"/>
            <a:ext cx="384619" cy="441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8817" t="13662" r="36197"/>
          <a:stretch/>
        </p:blipFill>
        <p:spPr>
          <a:xfrm>
            <a:off x="3646265" y="4685772"/>
            <a:ext cx="722784" cy="761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0376" t="10704" r="66948" b="68075"/>
          <a:stretch/>
        </p:blipFill>
        <p:spPr>
          <a:xfrm>
            <a:off x="3372515" y="5576300"/>
            <a:ext cx="446420" cy="560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0699" t="7476" r="6822" b="7341"/>
          <a:stretch/>
        </p:blipFill>
        <p:spPr>
          <a:xfrm>
            <a:off x="5201698" y="5576300"/>
            <a:ext cx="495477" cy="5117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26463" t="24898" r="27528" b="22019"/>
          <a:stretch/>
        </p:blipFill>
        <p:spPr>
          <a:xfrm>
            <a:off x="6104586" y="5560086"/>
            <a:ext cx="401968" cy="493823"/>
          </a:xfrm>
          <a:prstGeom prst="rect">
            <a:avLst/>
          </a:prstGeom>
        </p:spPr>
      </p:pic>
      <p:pic>
        <p:nvPicPr>
          <p:cNvPr id="1026" name="Picture 2" descr="http://bjdclub.ru/extimages/20/e8/20e8de9be442da88a713448e8b8a405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24" y="4823339"/>
            <a:ext cx="2312952" cy="17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4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/>
          <a:stretch/>
        </p:blipFill>
        <p:spPr bwMode="auto">
          <a:xfrm>
            <a:off x="1889103" y="2614412"/>
            <a:ext cx="7538232" cy="902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069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12" y="975731"/>
            <a:ext cx="8440908" cy="3880773"/>
          </a:xfrm>
        </p:spPr>
        <p:txBody>
          <a:bodyPr>
            <a:normAutofit/>
          </a:bodyPr>
          <a:lstStyle/>
          <a:p>
            <a:pPr algn="just"/>
            <a:r>
              <a:rPr lang="be-BY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называюцца словы блізкія па </a:t>
            </a:r>
            <a:r>
              <a:rPr lang="be-B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значэнню?</a:t>
            </a:r>
          </a:p>
          <a:p>
            <a:endParaRPr lang="be-BY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be-B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Сінонімы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4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Гульня «Пятае лішняе»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5587"/>
            <a:ext cx="9084852" cy="3880773"/>
          </a:xfrm>
        </p:spPr>
        <p:txBody>
          <a:bodyPr>
            <a:normAutofit/>
          </a:bodyPr>
          <a:lstStyle/>
          <a:p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Адвага, </a:t>
            </a: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смеласць</a:t>
            </a:r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мужнасць, напорыстасць, храбрасць.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Падмануць, ашукаць, перахірыць, аблічыць, прадбачыць.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Жыццярадасны, прыўзняты, бадзёры, песенны, аптымістычны.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024" cy="4775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13" y="2292439"/>
            <a:ext cx="6001272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5580"/>
            <a:ext cx="11449318" cy="4626577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Запомніце</a:t>
            </a:r>
            <a:r>
              <a:rPr lang="be-BY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be-BY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словы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якія маюць супрацьлеглае лексічнае 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значэнне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называюцца </a:t>
            </a:r>
            <a:r>
              <a:rPr lang="be-BY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антонімамі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 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баязлівы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блізка – далёка, </a:t>
            </a: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праўда 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няпраўда, паляцець – прыляцець.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974" y="563609"/>
            <a:ext cx="7256051" cy="3880773"/>
          </a:xfrm>
        </p:spPr>
        <p:txBody>
          <a:bodyPr>
            <a:normAutofit/>
          </a:bodyPr>
          <a:lstStyle/>
          <a:p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Пасварыцца – памірыцца.</a:t>
            </a:r>
          </a:p>
          <a:p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– кепска.</a:t>
            </a:r>
          </a:p>
          <a:p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Добрае – благое.</a:t>
            </a:r>
          </a:p>
          <a:p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Блізка – далёка.</a:t>
            </a:r>
          </a:p>
          <a:p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Горкая – салодкая.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-fotki.yandex.ru/get/6836/163781271.e6/0_e3590_a2ba0320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4444382"/>
            <a:ext cx="3332096" cy="17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9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142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Антонімы</vt:lpstr>
      <vt:lpstr>Презентация PowerPoint</vt:lpstr>
      <vt:lpstr>Презентация PowerPoint</vt:lpstr>
      <vt:lpstr>Презентация PowerPoint</vt:lpstr>
      <vt:lpstr>Презентация PowerPoint</vt:lpstr>
      <vt:lpstr>Гульня «Пятае лішняе»</vt:lpstr>
      <vt:lpstr>Презентация PowerPoint</vt:lpstr>
      <vt:lpstr>Презентация PowerPoint</vt:lpstr>
      <vt:lpstr>Презентация PowerPoint</vt:lpstr>
      <vt:lpstr>Презентация PowerPoint</vt:lpstr>
      <vt:lpstr>Дзякуй за ўрок!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Антонімы</dc:title>
  <dc:creator>Татьяна</dc:creator>
  <cp:lastModifiedBy>Татьяна</cp:lastModifiedBy>
  <cp:revision>7</cp:revision>
  <dcterms:created xsi:type="dcterms:W3CDTF">2016-12-05T17:54:29Z</dcterms:created>
  <dcterms:modified xsi:type="dcterms:W3CDTF">2016-12-05T18:54:22Z</dcterms:modified>
</cp:coreProperties>
</file>