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80" r:id="rId4"/>
    <p:sldId id="282" r:id="rId5"/>
    <p:sldId id="283" r:id="rId6"/>
    <p:sldId id="284" r:id="rId7"/>
    <p:sldId id="285" r:id="rId8"/>
    <p:sldId id="288" r:id="rId9"/>
    <p:sldId id="263" r:id="rId10"/>
    <p:sldId id="272" r:id="rId11"/>
    <p:sldId id="28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A942A-4D15-495D-8F12-6940A7FE3E3D}" type="datetimeFigureOut">
              <a:rPr lang="ru-RU"/>
              <a:pPr>
                <a:defRPr/>
              </a:pPr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48204-0459-4383-960A-0E021AD3A0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8FAB6-1492-4C48-BE6C-9276947B3D58}" type="datetimeFigureOut">
              <a:rPr lang="ru-RU"/>
              <a:pPr>
                <a:defRPr/>
              </a:pPr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15FA0-BDBE-4390-B8E0-9EBAEC4B56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E4184-B567-4BEA-8175-CC596B777259}" type="datetimeFigureOut">
              <a:rPr lang="ru-RU"/>
              <a:pPr>
                <a:defRPr/>
              </a:pPr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6D3B3-FD49-46F2-B17B-36223B46E6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DF1AA-8D4A-43D7-B4AC-6FF5C0D045E0}" type="datetimeFigureOut">
              <a:rPr lang="ru-RU"/>
              <a:pPr>
                <a:defRPr/>
              </a:pPr>
              <a:t>21.02.2021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4A979-E65B-4F95-BBDD-6529F37E67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A9964-E99F-441E-93D8-A31AB1428A09}" type="datetimeFigureOut">
              <a:rPr lang="ru-RU"/>
              <a:pPr>
                <a:defRPr/>
              </a:pPr>
              <a:t>21.02.2021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E2992-A585-405E-8809-1DF9322BD0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FF886-1D8C-4F59-820E-A63527FBA4AB}" type="datetimeFigureOut">
              <a:rPr lang="ru-RU"/>
              <a:pPr>
                <a:defRPr/>
              </a:pPr>
              <a:t>21.02.2021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444D6-1BF6-4FF4-B8E0-968BEBA733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C7F3E-D5F8-4163-AA87-55938CF0C530}" type="datetimeFigureOut">
              <a:rPr lang="ru-RU"/>
              <a:pPr>
                <a:defRPr/>
              </a:pPr>
              <a:t>21.02.2021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DA94E-12D6-4086-A804-CEF584A80F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D18A7-7F55-464B-9840-8075C30788BC}" type="datetimeFigureOut">
              <a:rPr lang="ru-RU"/>
              <a:pPr>
                <a:defRPr/>
              </a:pPr>
              <a:t>21.02.2021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F347E-A639-483C-8ED1-86E146EF73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90873-A014-44E6-B1CC-E0F06EC35337}" type="datetimeFigureOut">
              <a:rPr lang="ru-RU"/>
              <a:pPr>
                <a:defRPr/>
              </a:pPr>
              <a:t>21.02.2021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A2550-10B1-4B20-A720-D38AC163B5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FFC25-D643-4D1E-B6A8-4E9D946625D3}" type="datetimeFigureOut">
              <a:rPr lang="ru-RU"/>
              <a:pPr>
                <a:defRPr/>
              </a:pPr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67CA3-5F34-4249-97D1-4C6B5A0746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A56C9-674F-492D-B431-4C2924E971EB}" type="datetimeFigureOut">
              <a:rPr lang="ru-RU"/>
              <a:pPr>
                <a:defRPr/>
              </a:pPr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EBED2-EA85-4A0E-99B9-799D54F879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22A0DA-6AD8-461F-84EE-5288F5E348B7}" type="datetimeFigureOut">
              <a:rPr lang="ru-RU"/>
              <a:pPr>
                <a:defRPr/>
              </a:pPr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B9BAAE-7E4D-459D-8141-1D0B610A22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strips dir="l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3865"/>
            <a:ext cx="8712968" cy="64854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Хочу перестать курить наконец-то... Страница 9 Форум бросающих курит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786057"/>
            <a:ext cx="6000792" cy="386317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71538" y="642918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00B050"/>
                </a:solidFill>
                <a:latin typeface="Arial Black" pitchFamily="34" charset="0"/>
              </a:rPr>
              <a:t>Победила дружба!</a:t>
            </a:r>
            <a:endParaRPr lang="ru-RU" sz="4800" dirty="0">
              <a:solidFill>
                <a:srgbClr val="00B05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752ae00ed248edcda314cd693a5971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848840" y="714356"/>
            <a:ext cx="329571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Танкисты</a:t>
            </a:r>
            <a:endParaRPr lang="ru-RU" sz="6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ndian-army-artillery-guns20964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1500174"/>
            <a:ext cx="7215238" cy="507209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357422" y="571480"/>
            <a:ext cx="45159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Артиллеристы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_5ecc0_9ec41f1c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1500174"/>
            <a:ext cx="7620000" cy="50673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786050" y="500042"/>
            <a:ext cx="35531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Пехотинцы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65452145_0916c026c9004a62c90278e9a0d819d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4500" y="330200"/>
            <a:ext cx="8255000" cy="61976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357422" y="285728"/>
            <a:ext cx="45432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Пограничники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eebc641ec15701f0a4958cf1a6c0f0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143240" y="1142984"/>
            <a:ext cx="2686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Летчики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6ebfb2ed8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1285860"/>
            <a:ext cx="7643866" cy="516989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785918" y="500042"/>
            <a:ext cx="55787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Врачи и санитары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здравления На Телефон Скачать Бесплатно :: giftscraz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0"/>
            <a:ext cx="6929454" cy="692945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11</Words>
  <Application>Microsoft Office PowerPoint</Application>
  <PresentationFormat>Экран (4:3)</PresentationFormat>
  <Paragraphs>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SUPER</cp:lastModifiedBy>
  <cp:revision>21</cp:revision>
  <dcterms:created xsi:type="dcterms:W3CDTF">2015-02-16T17:11:57Z</dcterms:created>
  <dcterms:modified xsi:type="dcterms:W3CDTF">2021-02-21T14:03:38Z</dcterms:modified>
</cp:coreProperties>
</file>