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30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6" r:id="rId25"/>
    <p:sldId id="285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306" r:id="rId36"/>
    <p:sldId id="297" r:id="rId37"/>
    <p:sldId id="298" r:id="rId38"/>
    <p:sldId id="299" r:id="rId39"/>
    <p:sldId id="300" r:id="rId40"/>
    <p:sldId id="301" r:id="rId41"/>
    <p:sldId id="302" r:id="rId42"/>
    <p:sldId id="303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19" autoAdjust="0"/>
    <p:restoredTop sz="94660"/>
  </p:normalViewPr>
  <p:slideViewPr>
    <p:cSldViewPr>
      <p:cViewPr>
        <p:scale>
          <a:sx n="75" d="100"/>
          <a:sy n="75" d="100"/>
        </p:scale>
        <p:origin x="-1332" y="-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8D1F61-EF14-4DE7-804A-47E1566C32B7}" type="datetimeFigureOut">
              <a:rPr lang="ru-RU" smtClean="0"/>
              <a:pPr/>
              <a:t>15.04.2017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77467D-4C3C-4D5B-A034-14FC1FB5F12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09D6E60C-A186-4BB9-82D7-112A7F839458}" type="datetimeFigureOut">
              <a:rPr lang="ru-RU" smtClean="0"/>
              <a:pPr/>
              <a:t>15.04.2017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2B32D1C4-7F3A-46AF-9C0E-7015744B53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6E60C-A186-4BB9-82D7-112A7F839458}" type="datetimeFigureOut">
              <a:rPr lang="ru-RU" smtClean="0"/>
              <a:pPr/>
              <a:t>15.04.2017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2D1C4-7F3A-46AF-9C0E-7015744B53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6E60C-A186-4BB9-82D7-112A7F839458}" type="datetimeFigureOut">
              <a:rPr lang="ru-RU" smtClean="0"/>
              <a:pPr/>
              <a:t>15.04.2017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2D1C4-7F3A-46AF-9C0E-7015744B53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09D6E60C-A186-4BB9-82D7-112A7F839458}" type="datetimeFigureOut">
              <a:rPr lang="ru-RU" smtClean="0"/>
              <a:pPr/>
              <a:t>15.04.2017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2D1C4-7F3A-46AF-9C0E-7015744B53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09D6E60C-A186-4BB9-82D7-112A7F839458}" type="datetimeFigureOut">
              <a:rPr lang="ru-RU" smtClean="0"/>
              <a:pPr/>
              <a:t>15.04.2017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2B32D1C4-7F3A-46AF-9C0E-7015744B538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9D6E60C-A186-4BB9-82D7-112A7F839458}" type="datetimeFigureOut">
              <a:rPr lang="ru-RU" smtClean="0"/>
              <a:pPr/>
              <a:t>15.04.2017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B32D1C4-7F3A-46AF-9C0E-7015744B53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09D6E60C-A186-4BB9-82D7-112A7F839458}" type="datetimeFigureOut">
              <a:rPr lang="ru-RU" smtClean="0"/>
              <a:pPr/>
              <a:t>15.04.2017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2B32D1C4-7F3A-46AF-9C0E-7015744B53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6E60C-A186-4BB9-82D7-112A7F839458}" type="datetimeFigureOut">
              <a:rPr lang="ru-RU" smtClean="0"/>
              <a:pPr/>
              <a:t>15.04.2017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2D1C4-7F3A-46AF-9C0E-7015744B53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9D6E60C-A186-4BB9-82D7-112A7F839458}" type="datetimeFigureOut">
              <a:rPr lang="ru-RU" smtClean="0"/>
              <a:pPr/>
              <a:t>15.04.2017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B32D1C4-7F3A-46AF-9C0E-7015744B53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09D6E60C-A186-4BB9-82D7-112A7F839458}" type="datetimeFigureOut">
              <a:rPr lang="ru-RU" smtClean="0"/>
              <a:pPr/>
              <a:t>15.04.2017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2B32D1C4-7F3A-46AF-9C0E-7015744B53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09D6E60C-A186-4BB9-82D7-112A7F839458}" type="datetimeFigureOut">
              <a:rPr lang="ru-RU" smtClean="0"/>
              <a:pPr/>
              <a:t>15.04.2017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2B32D1C4-7F3A-46AF-9C0E-7015744B53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09D6E60C-A186-4BB9-82D7-112A7F839458}" type="datetimeFigureOut">
              <a:rPr lang="ru-RU" smtClean="0"/>
              <a:pPr/>
              <a:t>15.04.2017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2B32D1C4-7F3A-46AF-9C0E-7015744B538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heel spokes="8"/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file:///C:\Users\&#1071;&#1090;&#1074;&#1072;&#1058;&#1077;&#1093;&#1085;&#1080;&#1082;&#1089;\Pictures\&#1087;&#1088;&#1077;&#1079;&#1077;&#1085;&#1090;&#1072;&#1094;&#1080;&#1103;\duck.jp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file:///C:\Users\&#1071;&#1090;&#1074;&#1072;&#1058;&#1077;&#1093;&#1085;&#1080;&#1082;&#1089;\Pictures\&#1087;&#1088;&#1077;&#1079;&#1077;&#1085;&#1090;&#1072;&#1094;&#1080;&#1103;\elephant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Animals.pptx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file:///C:\Users\&#1071;&#1090;&#1074;&#1072;&#1058;&#1077;&#1093;&#1085;&#1080;&#1082;&#1089;\Pictures\&#1087;&#1088;&#1077;&#1079;&#1077;&#1085;&#1090;&#1072;&#1094;&#1080;&#1103;\fox.jpg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file:///C:\Users\&#1071;&#1090;&#1074;&#1072;&#1058;&#1077;&#1093;&#1085;&#1080;&#1082;&#1089;\Pictures\&#1087;&#1088;&#1077;&#1079;&#1077;&#1085;&#1090;&#1072;&#1094;&#1080;&#1103;\frog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Animals.pptx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file:///C:\Users\&#1071;&#1090;&#1074;&#1072;&#1058;&#1077;&#1093;&#1085;&#1080;&#1082;&#1089;\Pictures\&#1087;&#1088;&#1077;&#1079;&#1077;&#1085;&#1090;&#1072;&#1094;&#1080;&#1103;\giraffe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Animals.pptx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file:///C:\Users\&#1071;&#1090;&#1074;&#1072;&#1058;&#1077;&#1093;&#1085;&#1080;&#1082;&#1089;\Pictures\&#1087;&#1088;&#1077;&#1079;&#1077;&#1085;&#1090;&#1072;&#1094;&#1080;&#1103;\goat.jpg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file:///C:\Users\&#1071;&#1090;&#1074;&#1072;&#1058;&#1077;&#1093;&#1085;&#1080;&#1082;&#1089;\Pictures\&#1087;&#1088;&#1077;&#1079;&#1077;&#1085;&#1090;&#1072;&#1094;&#1080;&#1103;\guinea-pig.jpg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file:///C:\Users\&#1071;&#1090;&#1074;&#1072;&#1058;&#1077;&#1093;&#1085;&#1080;&#1082;&#1089;\Pictures\&#1087;&#1088;&#1077;&#1079;&#1077;&#1085;&#1090;&#1072;&#1094;&#1080;&#1103;\hamster.jpg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file:///C:\Users\&#1071;&#1090;&#1074;&#1072;&#1058;&#1077;&#1093;&#1085;&#1080;&#1082;&#1089;\Pictures\&#1087;&#1088;&#1077;&#1079;&#1077;&#1085;&#1090;&#1072;&#1094;&#1080;&#1103;\hare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Animals.pptx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file:///C:\Users\&#1071;&#1090;&#1074;&#1072;&#1058;&#1077;&#1093;&#1085;&#1080;&#1082;&#1089;\Pictures\&#1087;&#1088;&#1077;&#1079;&#1077;&#1085;&#1090;&#1072;&#1094;&#1080;&#1103;\hedgehog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Animals.pptx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file:///C:\Users\&#1071;&#1090;&#1074;&#1072;&#1058;&#1077;&#1093;&#1085;&#1080;&#1082;&#1089;\Pictures\&#1087;&#1088;&#1077;&#1079;&#1077;&#1085;&#1090;&#1072;&#1094;&#1080;&#1103;\bear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Animals.pptx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file:///C:\Users\&#1071;&#1090;&#1074;&#1072;&#1058;&#1077;&#1093;&#1085;&#1080;&#1082;&#1089;\Pictures\&#1087;&#1088;&#1077;&#1079;&#1077;&#1085;&#1090;&#1072;&#1094;&#1080;&#1103;\hen.jpg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file:///C:\Users\&#1071;&#1090;&#1074;&#1072;&#1058;&#1077;&#1093;&#1085;&#1080;&#1082;&#1089;\Pictures\&#1087;&#1088;&#1077;&#1079;&#1077;&#1085;&#1090;&#1072;&#1094;&#1080;&#1103;\hippo.jpg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file:///C:\Users\&#1071;&#1090;&#1074;&#1072;&#1058;&#1077;&#1093;&#1085;&#1080;&#1082;&#1089;\Pictures\&#1087;&#1088;&#1077;&#1079;&#1077;&#1085;&#1090;&#1072;&#1094;&#1080;&#1103;\horse.jpg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file:///C:\Users\&#1071;&#1090;&#1074;&#1072;&#1058;&#1077;&#1093;&#1085;&#1080;&#1082;&#1089;\Pictures\&#1087;&#1088;&#1077;&#1079;&#1077;&#1085;&#1090;&#1072;&#1094;&#1080;&#1103;\lion.jpg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file:///C:\Users\&#1071;&#1090;&#1074;&#1072;&#1058;&#1077;&#1093;&#1085;&#1080;&#1082;&#1089;\Pictures\&#1087;&#1088;&#1077;&#1079;&#1077;&#1085;&#1090;&#1072;&#1094;&#1080;&#1103;\monkey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Animals.pptx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file:///C:\Users\&#1071;&#1090;&#1074;&#1072;&#1058;&#1077;&#1093;&#1085;&#1080;&#1082;&#1089;\Pictures\&#1087;&#1088;&#1077;&#1079;&#1077;&#1085;&#1090;&#1072;&#1094;&#1080;&#1103;\owl.jpg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file:///C:\Users\&#1071;&#1090;&#1074;&#1072;&#1058;&#1077;&#1093;&#1085;&#1080;&#1082;&#1089;\Pictures\&#1087;&#1088;&#1077;&#1079;&#1077;&#1085;&#1090;&#1072;&#1094;&#1080;&#1103;\panda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Animals.pptx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file:///C:\Users\&#1071;&#1090;&#1074;&#1072;&#1058;&#1077;&#1093;&#1085;&#1080;&#1082;&#1089;\Pictures\&#1087;&#1088;&#1077;&#1079;&#1077;&#1085;&#1090;&#1072;&#1094;&#1080;&#1103;\parrot.jpg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file:///C:\Users\&#1071;&#1090;&#1074;&#1072;&#1058;&#1077;&#1093;&#1085;&#1080;&#1082;&#1089;\Pictures\&#1087;&#1088;&#1077;&#1079;&#1077;&#1085;&#1090;&#1072;&#1094;&#1080;&#1103;\pig.jpg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file:///C:\Users\&#1071;&#1090;&#1074;&#1072;&#1058;&#1077;&#1093;&#1085;&#1080;&#1082;&#1089;\Pictures\&#1087;&#1088;&#1077;&#1079;&#1077;&#1085;&#1090;&#1072;&#1094;&#1080;&#1103;\rabbit.jp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file:///C:\Users\&#1071;&#1090;&#1074;&#1072;&#1058;&#1077;&#1093;&#1085;&#1080;&#1082;&#1089;\Pictures\&#1087;&#1088;&#1077;&#1079;&#1077;&#1085;&#1090;&#1072;&#1094;&#1080;&#1103;\bird.jpg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file:///C:\Users\&#1071;&#1090;&#1074;&#1072;&#1058;&#1077;&#1093;&#1085;&#1080;&#1082;&#1089;\Pictures\&#1087;&#1088;&#1077;&#1079;&#1077;&#1085;&#1090;&#1072;&#1094;&#1080;&#1103;\sheep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Animals.pptx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file:///C:\Users\&#1071;&#1090;&#1074;&#1072;&#1058;&#1077;&#1093;&#1085;&#1080;&#1082;&#1089;\Pictures\&#1087;&#1088;&#1077;&#1079;&#1077;&#1085;&#1090;&#1072;&#1094;&#1080;&#1103;\snake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Animals.pptx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file:///C:\Users\&#1071;&#1090;&#1074;&#1072;&#1058;&#1077;&#1093;&#1085;&#1080;&#1082;&#1089;\Pictures\&#1087;&#1088;&#1077;&#1079;&#1077;&#1085;&#1090;&#1072;&#1094;&#1080;&#1103;\squirrel.jpg" TargetMode="Externa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file:///C:\Users\&#1071;&#1090;&#1074;&#1072;&#1058;&#1077;&#1093;&#1085;&#1080;&#1082;&#1089;\Pictures\&#1087;&#1088;&#1077;&#1079;&#1077;&#1085;&#1090;&#1072;&#1094;&#1080;&#1103;\tiger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Animals.pptx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file:///C:\Users\&#1071;&#1090;&#1074;&#1072;&#1058;&#1077;&#1093;&#1085;&#1080;&#1082;&#1089;\Pictures\&#1087;&#1088;&#1077;&#1079;&#1077;&#1085;&#1090;&#1072;&#1094;&#1080;&#1103;\wolf.jpeg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Animals.pptx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hyperlink" Target="file:///C:\Users\&#1071;&#1090;&#1074;&#1072;&#1058;&#1077;&#1093;&#1085;&#1080;&#1082;&#1089;\Pictures\&#1087;&#1088;&#1077;&#1079;&#1077;&#1085;&#1090;&#1072;&#1094;&#1080;&#1103;\the%20second%20task.docx" TargetMode="Externa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Animals.pptx" TargetMode="External"/><Relationship Id="rId2" Type="http://schemas.openxmlformats.org/officeDocument/2006/relationships/hyperlink" Target="file:///C:\Users\&#1071;&#1090;&#1074;&#1072;&#1058;&#1077;&#1093;&#1085;&#1080;&#1082;&#1089;\Pictures\&#1087;&#1088;&#1077;&#1079;&#1077;&#1085;&#1090;&#1072;&#1094;&#1080;&#1103;\the%20second%20task.docx" TargetMode="Externa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Animals.pptx" TargetMode="External"/><Relationship Id="rId2" Type="http://schemas.openxmlformats.org/officeDocument/2006/relationships/hyperlink" Target="file:///C:\Users\&#1071;&#1090;&#1074;&#1072;&#1058;&#1077;&#1093;&#1085;&#1080;&#1082;&#1089;\Pictures\&#1087;&#1088;&#1077;&#1079;&#1077;&#1085;&#1090;&#1072;&#1094;&#1080;&#1103;\crossword.docx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Animals.pptx" TargetMode="Externa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Animals.pptx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file:///C:\Users\&#1071;&#1090;&#1074;&#1072;&#1058;&#1077;&#1093;&#1085;&#1080;&#1082;&#1089;\Pictures\&#1087;&#1088;&#1077;&#1079;&#1077;&#1085;&#1090;&#1072;&#1094;&#1080;&#1103;\butterfly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Animals.pptx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Animals.pptx" TargetMode="Externa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Animals.pptx" TargetMode="Externa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Animals.pptx" TargetMode="External"/><Relationship Id="rId2" Type="http://schemas.openxmlformats.org/officeDocument/2006/relationships/hyperlink" Target="The%20fifth%20task.docx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file:///C:\Users\&#1071;&#1090;&#1074;&#1072;&#1058;&#1077;&#1093;&#1085;&#1080;&#1082;&#1089;\Pictures\&#1087;&#1088;&#1077;&#1079;&#1077;&#1085;&#1090;&#1072;&#1094;&#1080;&#1103;\chicken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Animals.pptx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file:///C:\Users\&#1071;&#1090;&#1074;&#1072;&#1058;&#1077;&#1093;&#1085;&#1080;&#1082;&#1089;\Pictures\&#1087;&#1088;&#1077;&#1079;&#1077;&#1085;&#1090;&#1072;&#1094;&#1080;&#1103;\cow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Animals.pptx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file:///C:\Users\&#1071;&#1090;&#1074;&#1072;&#1058;&#1077;&#1093;&#1085;&#1080;&#1082;&#1089;\Pictures\&#1087;&#1088;&#1077;&#1079;&#1077;&#1085;&#1090;&#1072;&#1094;&#1080;&#1103;\crocodile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Animals.pptx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file:///C:\Users\&#1071;&#1090;&#1074;&#1072;&#1058;&#1077;&#1093;&#1085;&#1080;&#1082;&#1089;\Pictures\&#1087;&#1088;&#1077;&#1079;&#1077;&#1085;&#1090;&#1072;&#1094;&#1080;&#1103;\deer.jpeg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Animals.pptx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file:///C:\Users\&#1071;&#1090;&#1074;&#1072;&#1058;&#1077;&#1093;&#1085;&#1080;&#1082;&#1089;\Pictures\&#1087;&#1088;&#1077;&#1079;&#1077;&#1085;&#1090;&#1072;&#1094;&#1080;&#1103;\dog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Animals.ppt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4414" y="214290"/>
            <a:ext cx="6858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Государственное  учреждение образования «</a:t>
            </a:r>
            <a:r>
              <a:rPr lang="ru-RU" dirty="0" err="1" smtClean="0"/>
              <a:t>Гудогайская</a:t>
            </a:r>
            <a:r>
              <a:rPr lang="ru-RU" dirty="0" smtClean="0"/>
              <a:t> средняя школа»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500562" y="2428868"/>
            <a:ext cx="43577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Дидактическая игра по английскому языку на тему «</a:t>
            </a:r>
            <a:r>
              <a:rPr lang="en-US" dirty="0" smtClean="0"/>
              <a:t>Animals</a:t>
            </a:r>
            <a:r>
              <a:rPr lang="ru-RU" dirty="0" smtClean="0"/>
              <a:t>»</a:t>
            </a:r>
          </a:p>
          <a:p>
            <a:r>
              <a:rPr lang="ru-RU" dirty="0" smtClean="0"/>
              <a:t>Для 3—4 классов</a:t>
            </a:r>
          </a:p>
          <a:p>
            <a:r>
              <a:rPr lang="ru-RU" dirty="0" smtClean="0"/>
              <a:t>Работу выполнила:</a:t>
            </a:r>
          </a:p>
          <a:p>
            <a:r>
              <a:rPr lang="ru-RU" dirty="0" err="1" smtClean="0"/>
              <a:t>Мальдис</a:t>
            </a:r>
            <a:r>
              <a:rPr lang="ru-RU" dirty="0" smtClean="0"/>
              <a:t> Мария Олеговна</a:t>
            </a:r>
          </a:p>
          <a:p>
            <a:r>
              <a:rPr lang="ru-RU" dirty="0" smtClean="0"/>
              <a:t>Учитель </a:t>
            </a:r>
            <a:r>
              <a:rPr lang="ru-RU" dirty="0" smtClean="0"/>
              <a:t>английского </a:t>
            </a:r>
            <a:r>
              <a:rPr lang="ru-RU" dirty="0" smtClean="0"/>
              <a:t>языка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uck.jpg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0166" y="1452671"/>
            <a:ext cx="6000792" cy="54053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28794" y="428604"/>
            <a:ext cx="45005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DUCK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lephant.jpg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02384"/>
            <a:ext cx="6500826" cy="57556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7224" y="214290"/>
            <a:ext cx="70723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ELEPHANT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4" name="Стрелка влево 3">
            <a:hlinkClick r:id="rId4" action="ppaction://hlinkpres?slideindex=36&amp;slidetitle=Слайд 36"/>
          </p:cNvPr>
          <p:cNvSpPr/>
          <p:nvPr/>
        </p:nvSpPr>
        <p:spPr>
          <a:xfrm>
            <a:off x="8215338" y="5857892"/>
            <a:ext cx="714380" cy="7143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>
            <a:hlinkClick r:id="rId4" action="ppaction://hlinkpres?slideindex=38&amp;slidetitle=Слайд 38"/>
          </p:cNvPr>
          <p:cNvSpPr/>
          <p:nvPr/>
        </p:nvSpPr>
        <p:spPr>
          <a:xfrm>
            <a:off x="7286644" y="0"/>
            <a:ext cx="1643074" cy="107157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crossword</a:t>
            </a:r>
            <a:endParaRPr lang="ru-RU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x.jpg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14480" y="285728"/>
            <a:ext cx="61436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FOX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rog.jpg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4448" y="1285836"/>
            <a:ext cx="7429552" cy="55721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85852" y="285728"/>
            <a:ext cx="6715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FROG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4" name="Стрелка влево 3">
            <a:hlinkClick r:id="rId4" action="ppaction://hlinkpres?slideindex=36&amp;slidetitle=Слайд 36"/>
          </p:cNvPr>
          <p:cNvSpPr/>
          <p:nvPr/>
        </p:nvSpPr>
        <p:spPr>
          <a:xfrm>
            <a:off x="0" y="5429264"/>
            <a:ext cx="1500166" cy="107157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iraffe.jpg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9058" y="0"/>
            <a:ext cx="4857784" cy="67576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282" y="785794"/>
            <a:ext cx="3143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GIRAFFE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4" name="Стрелка влево 3">
            <a:hlinkClick r:id="rId4" action="ppaction://hlinkpres?slideindex=41&amp;slidetitle=Слайд 41"/>
          </p:cNvPr>
          <p:cNvSpPr/>
          <p:nvPr/>
        </p:nvSpPr>
        <p:spPr>
          <a:xfrm>
            <a:off x="142844" y="6286520"/>
            <a:ext cx="785818" cy="571480"/>
          </a:xfrm>
          <a:prstGeom prst="lef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oat.jpg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6" y="1345206"/>
            <a:ext cx="7143800" cy="5346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4414" y="428604"/>
            <a:ext cx="61436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GOAT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uinea-pig.jpg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836" y="1035172"/>
            <a:ext cx="7755816" cy="58228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7224" y="0"/>
            <a:ext cx="71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GUINEA-PIG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amster.jpg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1143000"/>
            <a:ext cx="7715304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8662" y="285728"/>
            <a:ext cx="71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HAMSTER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are.jpg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32257"/>
            <a:ext cx="7500990" cy="56257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4414" y="285728"/>
            <a:ext cx="557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HARE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4" name="Стрелка влево 3">
            <a:hlinkClick r:id="rId4" action="ppaction://hlinkpres?slideindex=36&amp;slidetitle=Слайд 36"/>
          </p:cNvPr>
          <p:cNvSpPr/>
          <p:nvPr/>
        </p:nvSpPr>
        <p:spPr>
          <a:xfrm>
            <a:off x="7429520" y="4714884"/>
            <a:ext cx="1714480" cy="135732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edgehog.jpg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330308"/>
            <a:ext cx="8255000" cy="55276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0100" y="357166"/>
            <a:ext cx="71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HEDGEHOG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4" name="Стрелка влево 3">
            <a:hlinkClick r:id="rId4" action="ppaction://hlinkpres?slideindex=41&amp;slidetitle=Слайд 41"/>
          </p:cNvPr>
          <p:cNvSpPr/>
          <p:nvPr/>
        </p:nvSpPr>
        <p:spPr>
          <a:xfrm>
            <a:off x="8072462" y="214290"/>
            <a:ext cx="785818" cy="642942"/>
          </a:xfrm>
          <a:prstGeom prst="lef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ear.jpg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4546" y="0"/>
            <a:ext cx="6929454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357298"/>
            <a:ext cx="30718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BEAR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5" name="Стрелка влево 4">
            <a:hlinkClick r:id="rId4" action="ppaction://hlinkpres?slideindex=36&amp;slidetitle=Слайд 36"/>
          </p:cNvPr>
          <p:cNvSpPr/>
          <p:nvPr/>
        </p:nvSpPr>
        <p:spPr>
          <a:xfrm>
            <a:off x="214282" y="5643578"/>
            <a:ext cx="785818" cy="78581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>
            <a:hlinkClick r:id="rId4" action="ppaction://hlinkpres?slideindex=39&amp;slidetitle=Слайд 39"/>
          </p:cNvPr>
          <p:cNvSpPr/>
          <p:nvPr/>
        </p:nvSpPr>
        <p:spPr>
          <a:xfrm>
            <a:off x="214282" y="3857628"/>
            <a:ext cx="1285884" cy="107157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42844" y="4143380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crossword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en.jpg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1142984"/>
            <a:ext cx="7572428" cy="57150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4414" y="214290"/>
            <a:ext cx="59293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HEN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ippo.jpg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36469"/>
            <a:ext cx="9144000" cy="57215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1538" y="214290"/>
            <a:ext cx="64294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HIPPO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orse.jpg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71546"/>
            <a:ext cx="9144000" cy="57864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5786" y="214290"/>
            <a:ext cx="50720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HORSE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ion.jpg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357298"/>
            <a:ext cx="9144000" cy="55007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0100" y="285728"/>
            <a:ext cx="60722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LION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onkey.jpg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339414"/>
            <a:ext cx="8643998" cy="55185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4348" y="357166"/>
            <a:ext cx="71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MONKEY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4" name="Стрелка влево 3">
            <a:hlinkClick r:id="rId4" action="ppaction://hlinkpres?slideindex=37&amp;slidetitle=Слайд 37"/>
          </p:cNvPr>
          <p:cNvSpPr/>
          <p:nvPr/>
        </p:nvSpPr>
        <p:spPr>
          <a:xfrm>
            <a:off x="6500826" y="214290"/>
            <a:ext cx="1785950" cy="92869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wl.jpg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63518"/>
            <a:ext cx="9144000" cy="57944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4348" y="214290"/>
            <a:ext cx="6715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OWL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nda.jpg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6742" y="2000240"/>
            <a:ext cx="7974348" cy="48577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2976" y="428604"/>
            <a:ext cx="59293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PANDA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4" name="Стрелка влево 3">
            <a:hlinkClick r:id="rId4" action="ppaction://hlinkpres?slideindex=42&amp;slidetitle=Слайд 42"/>
          </p:cNvPr>
          <p:cNvSpPr/>
          <p:nvPr/>
        </p:nvSpPr>
        <p:spPr>
          <a:xfrm>
            <a:off x="8215338" y="1285860"/>
            <a:ext cx="714380" cy="571504"/>
          </a:xfrm>
          <a:prstGeom prst="lef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rrot.jpg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28736"/>
            <a:ext cx="9144000" cy="54292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4348" y="428604"/>
            <a:ext cx="66437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PARROT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ig.jpg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38232"/>
            <a:ext cx="9144000" cy="56197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5786" y="214290"/>
            <a:ext cx="75724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PIG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abbit.jpg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25124"/>
            <a:ext cx="9144000" cy="57328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2910" y="214290"/>
            <a:ext cx="77867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RABBIT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ird.jpg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1187417"/>
            <a:ext cx="7858180" cy="54973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4414" y="285728"/>
            <a:ext cx="57150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BIRD</a:t>
            </a:r>
            <a:endParaRPr lang="ru-RU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heep.jpg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33675" y="0"/>
            <a:ext cx="641032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2844" y="1071546"/>
            <a:ext cx="27146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SHEEP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4" name="Стрелка влево 3">
            <a:hlinkClick r:id="rId4" action="ppaction://hlinkpres?slideindex=42&amp;slidetitle=Слайд 42"/>
          </p:cNvPr>
          <p:cNvSpPr/>
          <p:nvPr/>
        </p:nvSpPr>
        <p:spPr>
          <a:xfrm>
            <a:off x="214282" y="6357958"/>
            <a:ext cx="642942" cy="500042"/>
          </a:xfrm>
          <a:prstGeom prst="lef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nake.jpg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500174"/>
            <a:ext cx="9144000" cy="53578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472" y="428604"/>
            <a:ext cx="73581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SNAKE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4" name="Стрелка влево 3">
            <a:hlinkClick r:id="rId4" action="ppaction://hlinkpres?slideindex=42&amp;slidetitle=Слайд 42"/>
          </p:cNvPr>
          <p:cNvSpPr/>
          <p:nvPr/>
        </p:nvSpPr>
        <p:spPr>
          <a:xfrm>
            <a:off x="8501090" y="357166"/>
            <a:ext cx="642910" cy="642942"/>
          </a:xfrm>
          <a:prstGeom prst="lef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quirrel.jpg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19245"/>
            <a:ext cx="9144000" cy="57387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5786" y="214290"/>
            <a:ext cx="75009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SQUIRREL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iger.jpg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6" y="1744925"/>
            <a:ext cx="6715171" cy="51130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0100" y="642918"/>
            <a:ext cx="6000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TIGER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4" name="Стрелка влево 3">
            <a:hlinkClick r:id="rId4" action="ppaction://hlinkpres?slideindex=41&amp;slidetitle=Слайд 41"/>
          </p:cNvPr>
          <p:cNvSpPr/>
          <p:nvPr/>
        </p:nvSpPr>
        <p:spPr>
          <a:xfrm>
            <a:off x="7929586" y="285728"/>
            <a:ext cx="857256" cy="714380"/>
          </a:xfrm>
          <a:prstGeom prst="lef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olf.jpeg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1714464"/>
            <a:ext cx="7858180" cy="51435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85852" y="428604"/>
            <a:ext cx="66437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WOLF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4" name="Стрелка влево 3">
            <a:hlinkClick r:id="rId4" action="ppaction://hlinkpres?slideindex=42&amp;slidetitle=Слайд 42"/>
          </p:cNvPr>
          <p:cNvSpPr/>
          <p:nvPr/>
        </p:nvSpPr>
        <p:spPr>
          <a:xfrm>
            <a:off x="8429652" y="357166"/>
            <a:ext cx="714348" cy="642942"/>
          </a:xfrm>
          <a:prstGeom prst="lef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571480"/>
            <a:ext cx="8143932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en-US" sz="5400" b="1" i="1" dirty="0" smtClean="0"/>
              <a:t>	</a:t>
            </a:r>
            <a:endParaRPr lang="ru-RU" sz="5400" b="1" i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5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9558" y="1795450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5" name="Рисунок 4" descr="go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500306"/>
            <a:ext cx="1336440" cy="1000132"/>
          </a:xfrm>
          <a:prstGeom prst="rect">
            <a:avLst/>
          </a:prstGeom>
        </p:spPr>
      </p:pic>
      <p:pic>
        <p:nvPicPr>
          <p:cNvPr id="6" name="Рисунок 5" descr="guinea-p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1285860"/>
            <a:ext cx="1285883" cy="965401"/>
          </a:xfrm>
          <a:prstGeom prst="rect">
            <a:avLst/>
          </a:prstGeom>
        </p:spPr>
      </p:pic>
      <p:pic>
        <p:nvPicPr>
          <p:cNvPr id="7" name="Рисунок 6" descr="squirre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5214950"/>
            <a:ext cx="1328726" cy="997567"/>
          </a:xfrm>
          <a:prstGeom prst="rect">
            <a:avLst/>
          </a:prstGeom>
        </p:spPr>
      </p:pic>
      <p:pic>
        <p:nvPicPr>
          <p:cNvPr id="8" name="Рисунок 7" descr="rabbi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3786190"/>
            <a:ext cx="1428760" cy="107157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86314" y="1500174"/>
            <a:ext cx="3000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RABBIT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57752" y="2786058"/>
            <a:ext cx="2928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GUINEA-PIG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86314" y="4143380"/>
            <a:ext cx="2428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SQUIRREL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0628" y="5286388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GOAT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Прямая со стрелкой 24"/>
          <p:cNvCxnSpPr>
            <a:endCxn id="10" idx="1"/>
          </p:cNvCxnSpPr>
          <p:nvPr/>
        </p:nvCxnSpPr>
        <p:spPr>
          <a:xfrm>
            <a:off x="2000232" y="1643050"/>
            <a:ext cx="2857520" cy="14353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endCxn id="12" idx="1"/>
          </p:cNvCxnSpPr>
          <p:nvPr/>
        </p:nvCxnSpPr>
        <p:spPr>
          <a:xfrm>
            <a:off x="1857356" y="3071810"/>
            <a:ext cx="3143272" cy="25069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2000232" y="1857364"/>
            <a:ext cx="2714644" cy="25717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V="1">
            <a:off x="1928794" y="4429132"/>
            <a:ext cx="2786082" cy="14287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928926" y="357166"/>
            <a:ext cx="3071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chemeClr val="bg1"/>
                </a:solidFill>
                <a:hlinkClick r:id="rId6" action="ppaction://hlinkfile"/>
              </a:rPr>
              <a:t>The first task </a:t>
            </a:r>
            <a:br>
              <a:rPr lang="en-US" b="1" u="sng" dirty="0" smtClean="0">
                <a:solidFill>
                  <a:schemeClr val="bg1"/>
                </a:solidFill>
                <a:hlinkClick r:id="rId6" action="ppaction://hlinkfile"/>
              </a:rPr>
            </a:b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428604"/>
            <a:ext cx="7858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smtClean="0">
                <a:solidFill>
                  <a:schemeClr val="bg1"/>
                </a:solidFill>
                <a:hlinkClick r:id="rId2" action="ppaction://hlinkfile"/>
              </a:rPr>
              <a:t>The second task </a:t>
            </a:r>
            <a:br>
              <a:rPr lang="en-US" sz="2000" b="1" u="sng" dirty="0" smtClean="0">
                <a:solidFill>
                  <a:schemeClr val="bg1"/>
                </a:solidFill>
                <a:hlinkClick r:id="rId2" action="ppaction://hlinkfile"/>
              </a:rPr>
            </a:br>
            <a:r>
              <a:rPr lang="en-US" sz="2000" b="1" u="sng" dirty="0" smtClean="0">
                <a:solidFill>
                  <a:schemeClr val="bg1"/>
                </a:solidFill>
                <a:hlinkClick r:id="rId2" action="ppaction://hlinkfile"/>
              </a:rPr>
              <a:t>Guess the riddle</a:t>
            </a:r>
            <a:endParaRPr lang="ru-RU" sz="2000" b="1" u="sng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1500174"/>
            <a:ext cx="4143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hlinkClick r:id="rId3" action="ppaction://hlinkpres?slideindex=18&amp;slidetitle=Слайд 18"/>
              </a:rPr>
              <a:t>This animal is small.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  <a:hlinkClick r:id="rId3" action="ppaction://hlinkpres?slideindex=18&amp;slidetitle=Слайд 18"/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hlinkClick r:id="rId3" action="ppaction://hlinkpres?slideindex=18&amp;slidetitle=Слайд 18"/>
              </a:rPr>
              <a:t>It lives in the forest. It’s grey or white. It runs very fast and it is afraid of everything. It likes carrot.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4876" y="1500174"/>
            <a:ext cx="44291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hlinkClick r:id="rId3" action="ppaction://hlinkpres?slideindex=11&amp;slidetitle=Слайд 11"/>
              </a:rPr>
              <a:t>It is big and grey. </a:t>
            </a:r>
            <a:br>
              <a:rPr lang="en-US" b="1" dirty="0" smtClean="0">
                <a:solidFill>
                  <a:srgbClr val="00B050"/>
                </a:solidFill>
                <a:hlinkClick r:id="rId3" action="ppaction://hlinkpres?slideindex=11&amp;slidetitle=Слайд 11"/>
              </a:rPr>
            </a:br>
            <a:r>
              <a:rPr lang="en-US" b="1" dirty="0" smtClean="0">
                <a:solidFill>
                  <a:srgbClr val="00B050"/>
                </a:solidFill>
                <a:hlinkClick r:id="rId3" action="ppaction://hlinkpres?slideindex=11&amp;slidetitle=Слайд 11"/>
              </a:rPr>
              <a:t>His nose is long.</a:t>
            </a:r>
            <a:br>
              <a:rPr lang="en-US" b="1" dirty="0" smtClean="0">
                <a:solidFill>
                  <a:srgbClr val="00B050"/>
                </a:solidFill>
                <a:hlinkClick r:id="rId3" action="ppaction://hlinkpres?slideindex=11&amp;slidetitle=Слайд 11"/>
              </a:rPr>
            </a:br>
            <a:r>
              <a:rPr lang="en-US" b="1" dirty="0" smtClean="0">
                <a:solidFill>
                  <a:srgbClr val="00B050"/>
                </a:solidFill>
                <a:hlinkClick r:id="rId3" action="ppaction://hlinkpres?slideindex=11&amp;slidetitle=Слайд 11"/>
              </a:rPr>
              <a:t>His tail is short. </a:t>
            </a:r>
            <a:br>
              <a:rPr lang="en-US" b="1" dirty="0" smtClean="0">
                <a:solidFill>
                  <a:srgbClr val="00B050"/>
                </a:solidFill>
                <a:hlinkClick r:id="rId3" action="ppaction://hlinkpres?slideindex=11&amp;slidetitle=Слайд 11"/>
              </a:rPr>
            </a:br>
            <a:r>
              <a:rPr lang="en-US" b="1" dirty="0" smtClean="0">
                <a:solidFill>
                  <a:srgbClr val="00B050"/>
                </a:solidFill>
                <a:hlinkClick r:id="rId3" action="ppaction://hlinkpres?slideindex=11&amp;slidetitle=Слайд 11"/>
              </a:rPr>
              <a:t>He lives in the jungle.</a:t>
            </a:r>
            <a:br>
              <a:rPr lang="en-US" b="1" dirty="0" smtClean="0">
                <a:solidFill>
                  <a:srgbClr val="00B050"/>
                </a:solidFill>
                <a:hlinkClick r:id="rId3" action="ppaction://hlinkpres?slideindex=11&amp;slidetitle=Слайд 11"/>
              </a:rPr>
            </a:br>
            <a:r>
              <a:rPr lang="en-US" b="1" dirty="0" smtClean="0">
                <a:solidFill>
                  <a:srgbClr val="00B050"/>
                </a:solidFill>
                <a:hlinkClick r:id="rId3" action="ppaction://hlinkpres?slideindex=11&amp;slidetitle=Слайд 11"/>
              </a:rPr>
              <a:t>He likes vegetables , leaves, grass, fruits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3143248"/>
            <a:ext cx="357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  <a:hlinkClick r:id="rId3" action="ppaction://hlinkpres?slideindex=6&amp;slidetitle=Слайд 6"/>
              </a:rPr>
              <a:t>It’s a big animal. It eats grass and gives milk.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21029278">
            <a:off x="4572000" y="3643314"/>
            <a:ext cx="4071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  <a:hlinkClick r:id="rId3" action="ppaction://hlinkpres?slideindex=2&amp;slidetitle=Слайд 2"/>
              </a:rPr>
              <a:t>It’s big and brown. It sleeps in winter. It likes honey.</a:t>
            </a:r>
            <a:endParaRPr lang="ru-RU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4429132"/>
            <a:ext cx="357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hlinkClick r:id="rId3" action="ppaction://hlinkpres?slideindex=13&amp;slidetitle=Слайд 13"/>
              </a:rPr>
              <a:t>It’s green. It can swim and jump. It likes to eat flies.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357290" y="357166"/>
            <a:ext cx="63579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hlinkClick r:id="rId2" action="ppaction://hlinkfile"/>
              </a:rPr>
              <a:t>The third task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550963" y="3071196"/>
            <a:ext cx="439043" cy="465062"/>
          </a:xfrm>
          <a:prstGeom prst="rect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550963" y="3536258"/>
            <a:ext cx="439043" cy="465062"/>
          </a:xfrm>
          <a:prstGeom prst="rect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550963" y="4001320"/>
            <a:ext cx="439043" cy="465062"/>
          </a:xfrm>
          <a:prstGeom prst="rect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550962" y="4466382"/>
            <a:ext cx="439043" cy="465062"/>
          </a:xfrm>
          <a:prstGeom prst="rect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550961" y="4931444"/>
            <a:ext cx="439043" cy="465062"/>
          </a:xfrm>
          <a:prstGeom prst="rect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1550960" y="5396506"/>
            <a:ext cx="439043" cy="465062"/>
          </a:xfrm>
          <a:prstGeom prst="rect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 descr="monkey.jpg">
            <a:hlinkClick r:id="rId3" action="ppaction://hlinkpres?slideindex=24&amp;slidetitle=Слайд 24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86050" y="2786058"/>
            <a:ext cx="4953013" cy="371476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714480" y="1214422"/>
            <a:ext cx="65722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funniest animal in the world. 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It likes bananas very much.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90006" y="2141072"/>
            <a:ext cx="439043" cy="465062"/>
          </a:xfrm>
          <a:prstGeom prst="rect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990006" y="2606134"/>
            <a:ext cx="439043" cy="465062"/>
          </a:xfrm>
          <a:prstGeom prst="rect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990006" y="3072275"/>
            <a:ext cx="439043" cy="465062"/>
          </a:xfrm>
          <a:prstGeom prst="rect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990006" y="3537337"/>
            <a:ext cx="439043" cy="465062"/>
          </a:xfrm>
          <a:prstGeom prst="rect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990006" y="4002399"/>
            <a:ext cx="439043" cy="465062"/>
          </a:xfrm>
          <a:prstGeom prst="rect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990003" y="4466382"/>
            <a:ext cx="439043" cy="465062"/>
          </a:xfrm>
          <a:prstGeom prst="rect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990445" y="4931444"/>
            <a:ext cx="439043" cy="465062"/>
          </a:xfrm>
          <a:prstGeom prst="rect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990445" y="5396506"/>
            <a:ext cx="439043" cy="465062"/>
          </a:xfrm>
          <a:prstGeom prst="rect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elephant.jpg">
            <a:hlinkClick r:id="rId2" action="ppaction://hlinkpres?slideindex=11&amp;slidetitle=Слайд 11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0364" y="2436856"/>
            <a:ext cx="5579738" cy="4106826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286000" y="500042"/>
            <a:ext cx="63579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It’s very, very big. 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It likes to eat peanuts and hay. 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It has four legs and two big ears. 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His long nose is called a trunk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68531" y="2607213"/>
            <a:ext cx="439043" cy="465062"/>
          </a:xfrm>
          <a:prstGeom prst="rect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868081" y="3072275"/>
            <a:ext cx="439043" cy="465062"/>
          </a:xfrm>
          <a:prstGeom prst="rect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868531" y="3537337"/>
            <a:ext cx="439043" cy="465062"/>
          </a:xfrm>
          <a:prstGeom prst="rect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868531" y="4002399"/>
            <a:ext cx="439043" cy="465062"/>
          </a:xfrm>
          <a:prstGeom prst="rect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bear.jpg">
            <a:hlinkClick r:id="rId2" action="ppaction://hlinkpres?slideindex=2&amp;slidetitle=Слайд 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8992" y="2395728"/>
            <a:ext cx="5715008" cy="44622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57356" y="428604"/>
            <a:ext cx="67151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It lives in the woods. 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It’s very big and furry. 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It has a big nose, a little tail and four legs. 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It likes to eat fish and berries.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utterfly.jpg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285860"/>
            <a:ext cx="7858179" cy="52387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7224" y="357166"/>
            <a:ext cx="57864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BUTTERFLY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4" name="Стрелка влево 3">
            <a:hlinkClick r:id="rId4" action="ppaction://hlinkpres?slideindex=41&amp;slidetitle=Слайд 41"/>
          </p:cNvPr>
          <p:cNvSpPr/>
          <p:nvPr/>
        </p:nvSpPr>
        <p:spPr>
          <a:xfrm>
            <a:off x="8215338" y="214290"/>
            <a:ext cx="642942" cy="785818"/>
          </a:xfrm>
          <a:prstGeom prst="lef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90006" y="2141072"/>
            <a:ext cx="439043" cy="465062"/>
          </a:xfrm>
          <a:prstGeom prst="rect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990006" y="2606134"/>
            <a:ext cx="439043" cy="465062"/>
          </a:xfrm>
          <a:prstGeom prst="rect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990006" y="3072275"/>
            <a:ext cx="439043" cy="465062"/>
          </a:xfrm>
          <a:prstGeom prst="rect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990006" y="3537337"/>
            <a:ext cx="439043" cy="465062"/>
          </a:xfrm>
          <a:prstGeom prst="rect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990006" y="4002399"/>
            <a:ext cx="439043" cy="465062"/>
          </a:xfrm>
          <a:prstGeom prst="rect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990003" y="4466382"/>
            <a:ext cx="439043" cy="465062"/>
          </a:xfrm>
          <a:prstGeom prst="rect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990445" y="4931444"/>
            <a:ext cx="439043" cy="465062"/>
          </a:xfrm>
          <a:prstGeom prst="rect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990445" y="5396506"/>
            <a:ext cx="439043" cy="465062"/>
          </a:xfrm>
          <a:prstGeom prst="rect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990002" y="5861568"/>
            <a:ext cx="439043" cy="465062"/>
          </a:xfrm>
          <a:prstGeom prst="rect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286000" y="642918"/>
            <a:ext cx="457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It lives in lakes and rivers. 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It eats fish and birds. 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It has four legs and a long tail. 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It has lots of pretty teeth.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crocodile.jpg">
            <a:hlinkClick r:id="rId2" action="ppaction://hlinkpres?slideindex=7&amp;slidetitle=Слайд 7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3241" y="2357430"/>
            <a:ext cx="4953034" cy="3714775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0"/>
            <a:ext cx="8715404" cy="64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kumimoji="0" lang="en-US" sz="6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 action="ppaction://hlinkpres?slideindex=4&amp;slidetitle=Слайд 4"/>
              </a:rPr>
              <a:t>BU</a:t>
            </a:r>
            <a:r>
              <a:rPr kumimoji="0" lang="en-US" sz="6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 action="ppaction://hlinkpres?slideindex=4&amp;slidetitle=Слайд 4"/>
              </a:rPr>
              <a:t> </a:t>
            </a:r>
            <a:r>
              <a:rPr lang="en-US" sz="6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2" action="ppaction://hlinkpres?slideindex=4&amp;slidetitle=Слайд 4"/>
              </a:rPr>
              <a:t>_</a:t>
            </a:r>
            <a:r>
              <a:rPr kumimoji="0" lang="en-US" sz="6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 action="ppaction://hlinkpres?slideindex=4&amp;slidetitle=Слайд 4"/>
              </a:rPr>
              <a:t>T</a:t>
            </a:r>
            <a:r>
              <a:rPr kumimoji="0" lang="en-US" sz="6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 action="ppaction://hlinkpres?slideindex=4&amp;slidetitle=Слайд 4"/>
              </a:rPr>
              <a:t>ER_LY</a:t>
            </a:r>
            <a:r>
              <a:rPr kumimoji="0" lang="en-US" sz="6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kumimoji="0" lang="en-US" sz="6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 action="ppaction://hlinkpres?slideindex=5&amp;slidetitle=Слайд 5"/>
              </a:rPr>
              <a:t>CH_CKE_ 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lang="en-US" sz="66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hlinkClick r:id="rId2" action="ppaction://hlinkpres?slideindex=14&amp;slidetitle=Слайд 14"/>
              </a:rPr>
              <a:t>GIR_ _F_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kumimoji="0" lang="en-US" sz="6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 action="ppaction://hlinkpres?slideindex=19&amp;slidetitle=Слайд 19"/>
              </a:rPr>
              <a:t>_EDG_HOG 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kumimoji="0" lang="en-US" sz="6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 action="ppaction://hlinkpres?slideindex=33&amp;slidetitle=Слайд 33"/>
              </a:rPr>
              <a:t>TI_ER </a:t>
            </a:r>
            <a:endParaRPr kumimoji="0" lang="en-US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7224" y="428604"/>
            <a:ext cx="7429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The fourth task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Fill in the missing letters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357166"/>
            <a:ext cx="71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hlinkClick r:id="rId2" action="ppaction://hlinkfile"/>
              </a:rPr>
              <a:t>The fifth task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72" y="1000108"/>
            <a:ext cx="7429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Unscramble letters and write the name of the animal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0"/>
            <a:ext cx="828677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-714412" y="0"/>
            <a:ext cx="10930014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2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6000" dirty="0" smtClean="0">
              <a:latin typeface="Times New Roman" pitchFamily="18" charset="0"/>
              <a:ea typeface="Calibri" pitchFamily="34" charset="0"/>
              <a:cs typeface="Times New Roman" pitchFamily="18" charset="0"/>
              <a:hlinkClick r:id="rId3" action="ppaction://hlinkpres?slideindex=9&amp;slidetitle=Слайд 9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6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hlinkClick r:id="rId3" action="ppaction://hlinkpres?slideindex=9&amp;slidetitle=Слайд 9"/>
              </a:rPr>
              <a:t>ODG</a:t>
            </a:r>
            <a:endParaRPr lang="en-US" sz="60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60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 action="ppaction://hlinkpres?slideindex=8&amp;slidetitle=Слайд 8"/>
              </a:rPr>
              <a:t>RDEE</a:t>
            </a:r>
            <a:endParaRPr kumimoji="0" lang="en-US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hlinkClick r:id="rId3" action="ppaction://hlinkpres?slideindex=30&amp;slidetitle="/>
              </a:rPr>
              <a:t>EEPHS</a:t>
            </a:r>
            <a:endParaRPr lang="en-US" sz="60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8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hlinkClick r:id="rId3" action="ppaction://hlinkpres?slideindex=26&amp;slidetitle=Слайд 26"/>
              </a:rPr>
              <a:t>ANPAD</a:t>
            </a:r>
            <a:endParaRPr kumimoji="0" lang="en-US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 action="ppaction://hlinkpres?slideindex=34&amp;slidetitle=Слайд 34"/>
              </a:rPr>
              <a:t>WFLO</a:t>
            </a:r>
            <a:endParaRPr kumimoji="0" lang="en-US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 action="ppaction://hlinkpres?slideindex=31&amp;slidetitle=Слайд 31"/>
              </a:rPr>
              <a:t>SEAKN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hicken.jpg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1392993"/>
            <a:ext cx="7286676" cy="54650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85852" y="428604"/>
            <a:ext cx="58579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CHICKEN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4" name="Стрелка влево 3">
            <a:hlinkClick r:id="rId4" action="ppaction://hlinkpres?slideindex=41&amp;slidetitle=Слайд 41"/>
          </p:cNvPr>
          <p:cNvSpPr/>
          <p:nvPr/>
        </p:nvSpPr>
        <p:spPr>
          <a:xfrm>
            <a:off x="8001024" y="428604"/>
            <a:ext cx="785818" cy="785818"/>
          </a:xfrm>
          <a:prstGeom prst="lef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ow.jpg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65611"/>
            <a:ext cx="7715272" cy="57923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2976" y="0"/>
            <a:ext cx="5143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COW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4" name="Стрелка влево 3">
            <a:hlinkClick r:id="rId4" action="ppaction://hlinkpres?slideindex=36&amp;slidetitle=Слайд 36"/>
          </p:cNvPr>
          <p:cNvSpPr/>
          <p:nvPr/>
        </p:nvSpPr>
        <p:spPr>
          <a:xfrm>
            <a:off x="7786710" y="5143512"/>
            <a:ext cx="928694" cy="128588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rocodile.jpg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1178678"/>
            <a:ext cx="7572428" cy="56793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0100" y="357166"/>
            <a:ext cx="70009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CROCODILE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4" name="Стрелка влево 3">
            <a:hlinkClick r:id="rId4" action="ppaction://hlinkpres?slideindex=40&amp;slidetitle=Слайд 40"/>
          </p:cNvPr>
          <p:cNvSpPr/>
          <p:nvPr/>
        </p:nvSpPr>
        <p:spPr>
          <a:xfrm>
            <a:off x="8072462" y="285728"/>
            <a:ext cx="714380" cy="785818"/>
          </a:xfrm>
          <a:prstGeom prst="lef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er.jpeg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1571612"/>
            <a:ext cx="8009679" cy="52863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0100" y="500042"/>
            <a:ext cx="6000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DEER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4" name="Стрелка влево 3">
            <a:hlinkClick r:id="rId4" action="ppaction://hlinkpres?slideindex=42&amp;slidetitle=Слайд 42"/>
          </p:cNvPr>
          <p:cNvSpPr/>
          <p:nvPr/>
        </p:nvSpPr>
        <p:spPr>
          <a:xfrm>
            <a:off x="8215338" y="285728"/>
            <a:ext cx="714380" cy="785818"/>
          </a:xfrm>
          <a:prstGeom prst="lef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og.jpg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071523"/>
            <a:ext cx="7715304" cy="57864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0100" y="214290"/>
            <a:ext cx="5715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DOG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4" name="Стрелка влево 3">
            <a:hlinkClick r:id="rId4" action="ppaction://hlinkpres?slideindex=42&amp;slidetitle=Слайд 42"/>
          </p:cNvPr>
          <p:cNvSpPr/>
          <p:nvPr/>
        </p:nvSpPr>
        <p:spPr>
          <a:xfrm>
            <a:off x="8286776" y="285728"/>
            <a:ext cx="857224" cy="714380"/>
          </a:xfrm>
          <a:prstGeom prst="lef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440</TotalTime>
  <Words>290</Words>
  <Application>Microsoft Office PowerPoint</Application>
  <PresentationFormat>Экран (4:3)</PresentationFormat>
  <Paragraphs>95</Paragraphs>
  <Slides>42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Яркая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ANIMALS</dc:title>
  <dc:creator>ЯтваТехникс</dc:creator>
  <cp:lastModifiedBy>User</cp:lastModifiedBy>
  <cp:revision>45</cp:revision>
  <dcterms:created xsi:type="dcterms:W3CDTF">2014-03-12T14:24:15Z</dcterms:created>
  <dcterms:modified xsi:type="dcterms:W3CDTF">2017-04-15T05:04:36Z</dcterms:modified>
</cp:coreProperties>
</file>