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6" r:id="rId4"/>
    <p:sldId id="321" r:id="rId5"/>
    <p:sldId id="287" r:id="rId6"/>
    <p:sldId id="300" r:id="rId7"/>
    <p:sldId id="317" r:id="rId8"/>
    <p:sldId id="316" r:id="rId9"/>
    <p:sldId id="323" r:id="rId10"/>
    <p:sldId id="325" r:id="rId11"/>
    <p:sldId id="326" r:id="rId12"/>
    <p:sldId id="322" r:id="rId13"/>
    <p:sldId id="330" r:id="rId14"/>
    <p:sldId id="331" r:id="rId15"/>
    <p:sldId id="285" r:id="rId16"/>
    <p:sldId id="310" r:id="rId17"/>
    <p:sldId id="318" r:id="rId18"/>
    <p:sldId id="298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D139-0AF5-4FA8-82C9-44EEF07EC44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3FE1-92FD-4FAB-8182-ADCA1C0CF8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7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3FE1-92FD-4FAB-8182-ADCA1C0CF8D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504378-0514-4309-9B9D-880DAEFE83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335233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ЧИСЛО И</a:t>
            </a:r>
            <a:endParaRPr lang="en-US" sz="9600" dirty="0" smtClean="0">
              <a:solidFill>
                <a:srgbClr val="FF0000"/>
              </a:solidFill>
            </a:endParaRPr>
          </a:p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 ЦИФРА  6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лужанка ошибк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4" descr="круг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71500"/>
            <a:ext cx="11445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2-1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50006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лужанка ошибк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4" descr="круг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143250"/>
            <a:ext cx="11445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4-1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428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служанка ошибк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8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4" descr="круг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71500"/>
            <a:ext cx="11445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4-3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714375" y="50006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Игра «Найди ошибки»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 +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4 = 5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4 + 1 = 4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5 – 1 = 5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0 = 2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5 – 4 = 0</a:t>
            </a: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3 + 2 = 5</a:t>
            </a:r>
            <a:endParaRPr lang="ru-RU" sz="5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FF00"/>
                </a:solidFill>
              </a:rPr>
              <a:t>Игра </a:t>
            </a:r>
            <a:r>
              <a:rPr lang="ru-RU" sz="5400" i="1" dirty="0" smtClean="0">
                <a:solidFill>
                  <a:srgbClr val="00FF00"/>
                </a:solidFill>
              </a:rPr>
              <a:t>«Засели жильцов»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 =       + 1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 =       -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 = 5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132856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56992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725144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04297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Воздушные шарики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s://st.depositphotos.com/1001009/4786/v/950/depositphotos_47865943-stock-illustration-children-with-colorful-ball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1287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с компакт-диска 3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6143668" cy="551099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Цифра </a:t>
            </a:r>
            <a:r>
              <a:rPr lang="ru-RU" sz="4000" b="1" dirty="0" smtClean="0">
                <a:solidFill>
                  <a:srgbClr val="FF0000"/>
                </a:solidFill>
              </a:rPr>
              <a:t>шесть</a:t>
            </a:r>
            <a:r>
              <a:rPr lang="ru-RU" sz="4000" b="1" dirty="0" smtClean="0"/>
              <a:t>  </a:t>
            </a:r>
            <a:br>
              <a:rPr lang="ru-RU" sz="4000" b="1" dirty="0" smtClean="0"/>
            </a:br>
            <a:r>
              <a:rPr lang="ru-RU" sz="4000" b="1" dirty="0" smtClean="0"/>
              <a:t>на дверной замок похожа.</a:t>
            </a:r>
            <a:br>
              <a:rPr lang="ru-RU" sz="4000" b="1" dirty="0" smtClean="0"/>
            </a:br>
            <a:r>
              <a:rPr lang="ru-RU" sz="4000" b="1" dirty="0" smtClean="0"/>
              <a:t>Щёлк </a:t>
            </a:r>
            <a:r>
              <a:rPr lang="ru-RU" sz="4000" b="1" smtClean="0"/>
              <a:t>– закрыта дверь,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Никакой не страшен зверь. </a:t>
            </a:r>
            <a:br>
              <a:rPr lang="ru-RU" sz="4000" b="1" dirty="0" smtClean="0"/>
            </a:br>
            <a:r>
              <a:rPr lang="ru-RU" sz="4000" b="1" dirty="0" smtClean="0"/>
              <a:t>Если навесной замок</a:t>
            </a:r>
            <a:br>
              <a:rPr lang="ru-RU" sz="4000" b="1" dirty="0" smtClean="0"/>
            </a:br>
            <a:r>
              <a:rPr lang="ru-RU" sz="4000" b="1" dirty="0" smtClean="0"/>
              <a:t>Вверх поднимет хоботок,</a:t>
            </a:r>
            <a:br>
              <a:rPr lang="ru-RU" sz="4000" b="1" dirty="0" smtClean="0"/>
            </a:br>
            <a:r>
              <a:rPr lang="ru-RU" sz="4000" b="1" dirty="0" smtClean="0"/>
              <a:t>То тогда увидим здесь</a:t>
            </a:r>
            <a:br>
              <a:rPr lang="ru-RU" sz="4000" b="1" dirty="0" smtClean="0"/>
            </a:br>
            <a:r>
              <a:rPr lang="ru-RU" sz="4000" b="1" dirty="0" smtClean="0"/>
              <a:t>Не замок, а цифру </a:t>
            </a:r>
            <a:r>
              <a:rPr lang="ru-RU" sz="4000" b="1" dirty="0" smtClean="0">
                <a:solidFill>
                  <a:srgbClr val="FF0000"/>
                </a:solidFill>
              </a:rPr>
              <a:t>шесть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341987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2478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00306"/>
            <a:ext cx="2928958" cy="404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04088"/>
            <a:ext cx="7262834" cy="54395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Приготовимся писать   цифру </a:t>
            </a:r>
            <a:br>
              <a:rPr lang="ru-RU" b="1" dirty="0" smtClean="0"/>
            </a:br>
            <a:r>
              <a:rPr lang="ru-RU" b="1" dirty="0" smtClean="0"/>
              <a:t>Я тетрадь свою открою, </a:t>
            </a:r>
            <a:br>
              <a:rPr lang="ru-RU" b="1" dirty="0" smtClean="0"/>
            </a:br>
            <a:r>
              <a:rPr lang="ru-RU" b="1" dirty="0" smtClean="0"/>
              <a:t>И наклонно положу.</a:t>
            </a:r>
            <a:br>
              <a:rPr lang="ru-RU" b="1" dirty="0" smtClean="0"/>
            </a:br>
            <a:r>
              <a:rPr lang="ru-RU" b="1" dirty="0" smtClean="0"/>
              <a:t>Я, друзья от вас не скрою,</a:t>
            </a:r>
            <a:br>
              <a:rPr lang="ru-RU" b="1" dirty="0" smtClean="0"/>
            </a:br>
            <a:r>
              <a:rPr lang="ru-RU" b="1" dirty="0" smtClean="0"/>
              <a:t>Ручку правильно держу. </a:t>
            </a:r>
            <a:br>
              <a:rPr lang="ru-RU" b="1" dirty="0" smtClean="0"/>
            </a:br>
            <a:r>
              <a:rPr lang="ru-RU" b="1" dirty="0" smtClean="0"/>
              <a:t>Сяду прямо, не согнусь</a:t>
            </a:r>
            <a:br>
              <a:rPr lang="ru-RU" b="1" dirty="0" smtClean="0"/>
            </a:br>
            <a:r>
              <a:rPr lang="ru-RU" b="1" dirty="0" smtClean="0"/>
              <a:t>За работу я возьмусь.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1220240" cy="16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720174" cy="9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/>
          <a:lstStyle/>
          <a:p>
            <a:pPr algn="ctr"/>
            <a:r>
              <a:rPr lang="ru-RU" b="1" dirty="0" smtClean="0"/>
              <a:t>Молодцы! Вы помогли </a:t>
            </a:r>
            <a:r>
              <a:rPr lang="ru-RU" b="1" dirty="0" err="1" smtClean="0"/>
              <a:t>смешарику</a:t>
            </a:r>
            <a:r>
              <a:rPr lang="ru-RU" b="1" dirty="0" smtClean="0"/>
              <a:t> Кроху найти своих друзей. Вот они.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internat-ch.ucoz.ru/UR_dok/zvon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5493" y="0"/>
            <a:ext cx="2048507" cy="2214602"/>
          </a:xfrm>
          <a:prstGeom prst="rect">
            <a:avLst/>
          </a:prstGeom>
          <a:noFill/>
        </p:spPr>
      </p:pic>
      <p:pic>
        <p:nvPicPr>
          <p:cNvPr id="4" name="Picture 2" descr="https://im0-tub-by.yandex.net/i?id=9940ad04542341ecef2638dbcff772c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5241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0-tub-by.yandex.net/i?id=fa23fc004b2c2fdb9101e947cfd485a6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0-tub-by.yandex.net/i?id=54c276ece0db66a097ad3afef937d85c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/>
          <a:lstStyle/>
          <a:p>
            <a:pPr algn="ctr"/>
            <a:r>
              <a:rPr lang="ru-RU" sz="6000" b="1" dirty="0" err="1" smtClean="0"/>
              <a:t>Динь-Дон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динь-дон</a:t>
            </a:r>
            <a:r>
              <a:rPr lang="ru-RU" sz="6000" b="1" dirty="0" smtClean="0"/>
              <a:t>,</a:t>
            </a:r>
            <a:br>
              <a:rPr lang="ru-RU" sz="6000" b="1" dirty="0" smtClean="0"/>
            </a:br>
            <a:r>
              <a:rPr lang="ru-RU" sz="6000" b="1" dirty="0" smtClean="0"/>
              <a:t>слышите, звенит звонок,</a:t>
            </a:r>
            <a:br>
              <a:rPr lang="ru-RU" sz="6000" b="1" dirty="0" smtClean="0"/>
            </a:br>
            <a:r>
              <a:rPr lang="ru-RU" sz="6000" b="1" dirty="0" smtClean="0"/>
              <a:t>все быстрее на урок.</a:t>
            </a:r>
            <a:endParaRPr lang="ru-RU" dirty="0"/>
          </a:p>
        </p:txBody>
      </p:sp>
      <p:pic>
        <p:nvPicPr>
          <p:cNvPr id="32770" name="Picture 2" descr="http://cdn2.qvectors.net/downloads/images/vector/misc/8657-learn-stationery-4-vector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63633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280831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Раз , два, три, четыре, пять,                                                                                                    Шесть, семь, восемь, девять,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десять!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Можно всё пересчитать,                                                                                                           Начертить, измерить, взвесить..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ds02.infourok.ru/uploads/ex/0aec/00085bd3-f94323d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04088"/>
            <a:ext cx="59912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http://cdn01.ru/files/users/images/9b/6a/9b6a2a6238ff493f6f092b2afe68a5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09634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ww.metod-kopilka.ru/images/doc/22/16354/3/hello_html_7902e29b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232248" cy="3565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олна 4"/>
          <p:cNvSpPr/>
          <p:nvPr/>
        </p:nvSpPr>
        <p:spPr>
          <a:xfrm flipH="1">
            <a:off x="2555776" y="5445224"/>
            <a:ext cx="6264696" cy="1008112"/>
          </a:xfrm>
          <a:prstGeom prst="wav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6" descr="https://im0-tub-by.yandex.net/i?id=77a4d039b36e975a72a6b262ffde183e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2708920"/>
            <a:ext cx="3384376" cy="33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Чтобы расколдовать первую часть дороги, нужно найти ответы на вопросы «Весёлых задач».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metod-kopilka.ru/images/doc/61/61864/1/img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9"/>
          <a:stretch/>
        </p:blipFill>
        <p:spPr bwMode="auto">
          <a:xfrm>
            <a:off x="401096" y="2204864"/>
            <a:ext cx="8280920" cy="41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/>
              <a:t> </a:t>
            </a:r>
            <a:endParaRPr lang="ru-RU" sz="67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ages.myshared.ru/17/1155983/slid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089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/>
              <a:t> </a:t>
            </a:r>
            <a:endParaRPr lang="ru-RU" sz="67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risovashki.ru/pictures/2a2dd9f5cfdb681db1a52ab250eefb3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7" b="32079"/>
          <a:stretch/>
        </p:blipFill>
        <p:spPr bwMode="auto">
          <a:xfrm>
            <a:off x="539552" y="69269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/>
              <a:t> </a:t>
            </a:r>
            <a:endParaRPr lang="ru-RU" sz="67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audioskazki.net/wp-content/gallery/marshak/dlya_malenkih/00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114428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1039571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стола мы видим ножки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два с каждой стороны,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сапожки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калошки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Этим ножкам не нужны.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ножек у  стола?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служанка ошибк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4" descr="круг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71500"/>
            <a:ext cx="11445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3714750" y="357188"/>
            <a:ext cx="3429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3-2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0" y="857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Куб 6"/>
          <p:cNvSpPr/>
          <p:nvPr/>
        </p:nvSpPr>
        <p:spPr>
          <a:xfrm>
            <a:off x="7572375" y="3857625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Куб 7"/>
          <p:cNvSpPr/>
          <p:nvPr/>
        </p:nvSpPr>
        <p:spPr>
          <a:xfrm>
            <a:off x="6143625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Куб 8"/>
          <p:cNvSpPr/>
          <p:nvPr/>
        </p:nvSpPr>
        <p:spPr>
          <a:xfrm>
            <a:off x="5429250" y="285750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Куб 9"/>
          <p:cNvSpPr/>
          <p:nvPr/>
        </p:nvSpPr>
        <p:spPr>
          <a:xfrm>
            <a:off x="4143375" y="4929188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Куб 10"/>
          <p:cNvSpPr/>
          <p:nvPr/>
        </p:nvSpPr>
        <p:spPr>
          <a:xfrm>
            <a:off x="3357563" y="31432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Куб 11"/>
          <p:cNvSpPr/>
          <p:nvPr/>
        </p:nvSpPr>
        <p:spPr>
          <a:xfrm>
            <a:off x="214313" y="2571750"/>
            <a:ext cx="1285875" cy="1643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Куб 12"/>
          <p:cNvSpPr/>
          <p:nvPr/>
        </p:nvSpPr>
        <p:spPr>
          <a:xfrm>
            <a:off x="683568" y="548680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Куб 13"/>
          <p:cNvSpPr/>
          <p:nvPr/>
        </p:nvSpPr>
        <p:spPr>
          <a:xfrm>
            <a:off x="571500" y="4786313"/>
            <a:ext cx="1285875" cy="164306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3056</TotalTime>
  <Words>194</Words>
  <Application>Microsoft Office PowerPoint</Application>
  <PresentationFormat>Экран (4:3)</PresentationFormat>
  <Paragraphs>76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</vt:lpstr>
      <vt:lpstr>Динь-Дон, динь-дон, слышите, звенит звонок, все быстрее на урок.</vt:lpstr>
      <vt:lpstr>Раз , два, три, четыре, пять,                                                                                                    Шесть, семь, восемь, девять,                                                    десять! Можно всё пересчитать,                                                                                                           Начертить, измерить, взвесить.. </vt:lpstr>
      <vt:lpstr>Презентация PowerPoint</vt:lpstr>
      <vt:lpstr>Чтобы расколдовать первую часть дороги, нужно найти ответы на вопросы «Весёлых задач».  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«Найди ошибки»</vt:lpstr>
      <vt:lpstr>Игра «Засели жильцов»</vt:lpstr>
      <vt:lpstr>Презентация PowerPoint</vt:lpstr>
      <vt:lpstr>Цифра шесть   на дверной замок похожа. Щёлк – закрыта дверь, Никакой не страшен зверь.  Если навесной замок Вверх поднимет хоботок, То тогда увидим здесь Не замок, а цифру шесть.</vt:lpstr>
      <vt:lpstr> </vt:lpstr>
      <vt:lpstr>Приготовимся писать   цифру  Я тетрадь свою открою,  И наклонно положу. Я, друзья от вас не скрою, Ручку правильно держу.  Сяду прямо, не согнусь За работу я возьмусь.</vt:lpstr>
      <vt:lpstr>Молодцы! Вы помогли смешарику Кроху найти своих друзей. Вот они. 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асер</cp:lastModifiedBy>
  <cp:revision>170</cp:revision>
  <dcterms:created xsi:type="dcterms:W3CDTF">2015-06-19T16:09:24Z</dcterms:created>
  <dcterms:modified xsi:type="dcterms:W3CDTF">2017-11-28T18:39:15Z</dcterms:modified>
</cp:coreProperties>
</file>