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sldIdLst>
    <p:sldId id="279" r:id="rId2"/>
    <p:sldId id="280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75F09"/>
    <a:srgbClr val="002B82"/>
    <a:srgbClr val="C85F08"/>
    <a:srgbClr val="A95007"/>
    <a:srgbClr val="2E6EBC"/>
    <a:srgbClr val="DF3C0F"/>
    <a:srgbClr val="6CA62C"/>
    <a:srgbClr val="E4931C"/>
    <a:srgbClr val="FFE89F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10.04.2019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10.04.2019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10.04.2019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10.04.2019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10.04.2019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10.04.2019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10.04.2019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10.04.2019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10.04.2019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10.04.2019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10.04.2019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10.04.2019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10.04.2019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EA744C-FE01-496A-A041-ED93458D1002}" type="datetimeFigureOut">
              <a:rPr lang="ru-RU" smtClean="0"/>
              <a:pPr/>
              <a:t>10.04.2019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8000" b="1" dirty="0"/>
              <a:t>Маленькое дело лучше большого безделья</a:t>
            </a:r>
            <a:r>
              <a:rPr lang="ru-RU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604519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980728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8000" b="1" dirty="0"/>
              <a:t>Скоро сказка сказывается, да не скоро дело делается.</a:t>
            </a:r>
          </a:p>
        </p:txBody>
      </p:sp>
    </p:spTree>
    <p:extLst>
      <p:ext uri="{BB962C8B-B14F-4D97-AF65-F5344CB8AC3E}">
        <p14:creationId xmlns:p14="http://schemas.microsoft.com/office/powerpoint/2010/main" val="377343496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Другая 9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974806"/>
      </a:hlink>
      <a:folHlink>
        <a:srgbClr val="FAC08F"/>
      </a:folHlink>
    </a:clrScheme>
    <a:fontScheme name="Другая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1047</TotalTime>
  <Words>16</Words>
  <Application>Microsoft Office PowerPoint</Application>
  <PresentationFormat>Экран (4:3)</PresentationFormat>
  <Paragraphs>2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5" baseType="lpstr">
      <vt:lpstr>Arial</vt:lpstr>
      <vt:lpstr>Times New Roman</vt:lpstr>
      <vt:lpstr>Тема Office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Пользователь Windows</cp:lastModifiedBy>
  <cp:revision>105</cp:revision>
  <dcterms:created xsi:type="dcterms:W3CDTF">2013-08-23T08:38:35Z</dcterms:created>
  <dcterms:modified xsi:type="dcterms:W3CDTF">2019-04-10T14:29:04Z</dcterms:modified>
</cp:coreProperties>
</file>