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75" r:id="rId10"/>
    <p:sldId id="272" r:id="rId11"/>
    <p:sldId id="273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7C2D5-51D6-472C-B6F3-31076FD402C0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6262-6E09-4119-856C-848BE9388A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489654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Реалистические и фантазийные образы животных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404664"/>
            <a:ext cx="8720968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366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57525"/>
            <a:ext cx="3524250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60648"/>
            <a:ext cx="3605145" cy="5005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717032"/>
            <a:ext cx="3487161" cy="31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16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7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antastic-animal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20" y="0"/>
            <a:ext cx="42368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8264" y="1628800"/>
            <a:ext cx="4618856" cy="3888432"/>
          </a:xfrm>
        </p:spPr>
        <p:txBody>
          <a:bodyPr>
            <a:normAutofit fontScale="90000"/>
          </a:bodyPr>
          <a:lstStyle/>
          <a:p>
            <a:r>
              <a:rPr lang="ru-RU" sz="4000" i="1" dirty="0">
                <a:solidFill>
                  <a:schemeClr val="bg1"/>
                </a:solidFill>
              </a:rPr>
              <a:t>Фантазия художника щедра,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i="1" dirty="0">
                <a:solidFill>
                  <a:schemeClr val="bg1"/>
                </a:solidFill>
              </a:rPr>
              <a:t>Она нам дарит столько неожиданного,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i="1" dirty="0">
                <a:solidFill>
                  <a:schemeClr val="bg1"/>
                </a:solidFill>
              </a:rPr>
              <a:t>Представь, насколько б жизнь была бедна.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i="1" dirty="0">
                <a:solidFill>
                  <a:schemeClr val="bg1"/>
                </a:solidFill>
              </a:rPr>
              <a:t>Коль не было бы в ней чудес невиданных!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3671" y="5301208"/>
            <a:ext cx="30636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Химера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2469" y="260648"/>
            <a:ext cx="32028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Кентавр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49" y="260648"/>
            <a:ext cx="3654152" cy="504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639231"/>
            <a:ext cx="3684236" cy="4769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рак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41404" cy="3824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гри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72" y="2978360"/>
            <a:ext cx="5378828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29256" y="2143116"/>
            <a:ext cx="29569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Грифон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857628"/>
            <a:ext cx="29850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Дракон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57826"/>
            <a:ext cx="400128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Русалочка</a:t>
            </a:r>
          </a:p>
          <a:p>
            <a:pPr algn="ctr"/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282" y="332656"/>
            <a:ext cx="5068069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пега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14117"/>
            <a:ext cx="7020272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404664"/>
            <a:ext cx="22456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Пегас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antastic-animals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861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fantastic-animals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7" y="0"/>
            <a:ext cx="35004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antastic-animals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0"/>
            <a:ext cx="33575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antastic-animals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9750" cy="3848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fantastic-animals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2695575"/>
            <a:ext cx="5619750" cy="4162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29264"/>
            <a:ext cx="4071966" cy="126840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Пётр </a:t>
            </a:r>
            <a:r>
              <a:rPr lang="ru-RU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Павлгович</a:t>
            </a: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Ершов</a:t>
            </a: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3438" y="4857760"/>
            <a:ext cx="4065589" cy="15494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Ershov_P.P._(1815-1869)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4255026" cy="5446433"/>
          </a:xfrm>
          <a:prstGeom prst="rect">
            <a:avLst/>
          </a:prstGeom>
        </p:spPr>
      </p:pic>
      <p:pic>
        <p:nvPicPr>
          <p:cNvPr id="5" name="Рисунок 4" descr="Screenshot_20210208_094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428604"/>
            <a:ext cx="3671509" cy="553956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17</Words>
  <Application>Microsoft Office PowerPoint</Application>
  <PresentationFormat>Экран (4:3)</PresentationFormat>
  <Paragraphs>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Реалистические и фантазийные образы животных</vt:lpstr>
      <vt:lpstr>Фантазия художника щедра, Она нам дарит столько неожиданного, Представь, насколько б жизнь была бедна. Коль не было бы в ней чудес невиданных! </vt:lpstr>
      <vt:lpstr>Слайд 3</vt:lpstr>
      <vt:lpstr>Слайд 4</vt:lpstr>
      <vt:lpstr>Слайд 5</vt:lpstr>
      <vt:lpstr>Слайд 6</vt:lpstr>
      <vt:lpstr>Слайд 7</vt:lpstr>
      <vt:lpstr>Слайд 8</vt:lpstr>
      <vt:lpstr>Пётр Павлгович  Ершов</vt:lpstr>
      <vt:lpstr>Слайд 10</vt:lpstr>
      <vt:lpstr>Слайд 11</vt:lpstr>
      <vt:lpstr>Слайд 12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ЦСО 1</dc:creator>
  <cp:lastModifiedBy>Ученик-ПК</cp:lastModifiedBy>
  <cp:revision>13</cp:revision>
  <dcterms:created xsi:type="dcterms:W3CDTF">2014-10-28T16:40:21Z</dcterms:created>
  <dcterms:modified xsi:type="dcterms:W3CDTF">2021-02-08T06:27:03Z</dcterms:modified>
</cp:coreProperties>
</file>