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2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51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54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17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79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1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34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89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1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05754-2ADB-4789-AC71-629CCA2AF615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70AE2-B74A-47F7-98BC-A580E8FB9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94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ят\Desktop\6-2Oed7Tv03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351" y="445383"/>
            <a:ext cx="9223577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5292080" y="1556792"/>
            <a:ext cx="5040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64088" y="1613991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1368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Is she eating the pancakes?</a:t>
            </a:r>
          </a:p>
          <a:p>
            <a:pPr marL="0" indent="0" algn="ctr">
              <a:buNone/>
            </a:pPr>
            <a:r>
              <a:rPr lang="en-US" dirty="0" smtClean="0"/>
              <a:t>(9)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3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ят\Desktop\6-2Oed7Tv03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351" y="445383"/>
            <a:ext cx="9223577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5940152" y="836712"/>
            <a:ext cx="72008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5</a:t>
            </a:r>
            <a:endParaRPr lang="ru-RU" sz="3200" dirty="0"/>
          </a:p>
        </p:txBody>
      </p:sp>
      <p:sp>
        <p:nvSpPr>
          <p:cNvPr id="7" name="Овал 6"/>
          <p:cNvSpPr/>
          <p:nvPr/>
        </p:nvSpPr>
        <p:spPr>
          <a:xfrm>
            <a:off x="6664633" y="3847170"/>
            <a:ext cx="36004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</a:t>
            </a:r>
            <a:endParaRPr lang="ru-RU" sz="2400" dirty="0"/>
          </a:p>
        </p:txBody>
      </p:sp>
      <p:sp>
        <p:nvSpPr>
          <p:cNvPr id="9" name="Овал 8"/>
          <p:cNvSpPr/>
          <p:nvPr/>
        </p:nvSpPr>
        <p:spPr>
          <a:xfrm>
            <a:off x="3635896" y="4207210"/>
            <a:ext cx="576064" cy="589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2161414" y="3711501"/>
            <a:ext cx="496292" cy="495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563888" y="2348880"/>
            <a:ext cx="72008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12" name="Овал 11"/>
          <p:cNvSpPr/>
          <p:nvPr/>
        </p:nvSpPr>
        <p:spPr>
          <a:xfrm>
            <a:off x="5076056" y="4493032"/>
            <a:ext cx="538788" cy="3655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8</a:t>
            </a:r>
            <a:endParaRPr lang="ru-RU" sz="2400" dirty="0"/>
          </a:p>
        </p:txBody>
      </p:sp>
      <p:sp>
        <p:nvSpPr>
          <p:cNvPr id="2" name="Овал 1"/>
          <p:cNvSpPr/>
          <p:nvPr/>
        </p:nvSpPr>
        <p:spPr>
          <a:xfrm>
            <a:off x="971600" y="2348880"/>
            <a:ext cx="509743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1336" y="3728645"/>
            <a:ext cx="466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3634" y="2406079"/>
            <a:ext cx="461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Овал 13"/>
          <p:cNvSpPr/>
          <p:nvPr/>
        </p:nvSpPr>
        <p:spPr>
          <a:xfrm>
            <a:off x="683568" y="4077072"/>
            <a:ext cx="60071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3568" y="4207210"/>
            <a:ext cx="600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7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Are  squirrels eating?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 tiger playing </a:t>
            </a:r>
            <a:r>
              <a:rPr lang="en-US" dirty="0"/>
              <a:t>the </a:t>
            </a:r>
            <a:r>
              <a:rPr lang="en-US" dirty="0" smtClean="0"/>
              <a:t>violin?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 he watching the film?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 he cooking </a:t>
            </a:r>
            <a:r>
              <a:rPr lang="en-US" dirty="0"/>
              <a:t>the </a:t>
            </a:r>
            <a:r>
              <a:rPr lang="en-US" dirty="0" smtClean="0"/>
              <a:t>pancake?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 he reading 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 she dancing?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/>
              <a:t>he giving the ice cream?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76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58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model</vt:lpstr>
      <vt:lpstr>Презентация PowerPoint</vt:lpstr>
      <vt:lpstr>keys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Марият</dc:creator>
  <cp:lastModifiedBy>Пользователь Windows</cp:lastModifiedBy>
  <cp:revision>5</cp:revision>
  <dcterms:created xsi:type="dcterms:W3CDTF">2020-04-13T11:03:08Z</dcterms:created>
  <dcterms:modified xsi:type="dcterms:W3CDTF">2020-04-16T14:28:31Z</dcterms:modified>
</cp:coreProperties>
</file>