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92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65562-8526-4BF0-BBC2-0D17597DAE9C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B69D8-209A-43C4-B7BF-80784D06D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970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65562-8526-4BF0-BBC2-0D17597DAE9C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B69D8-209A-43C4-B7BF-80784D06D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026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65562-8526-4BF0-BBC2-0D17597DAE9C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B69D8-209A-43C4-B7BF-80784D06DDB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5389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65562-8526-4BF0-BBC2-0D17597DAE9C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B69D8-209A-43C4-B7BF-80784D06D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8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65562-8526-4BF0-BBC2-0D17597DAE9C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B69D8-209A-43C4-B7BF-80784D06DDB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81054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65562-8526-4BF0-BBC2-0D17597DAE9C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B69D8-209A-43C4-B7BF-80784D06D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9109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65562-8526-4BF0-BBC2-0D17597DAE9C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B69D8-209A-43C4-B7BF-80784D06D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2065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65562-8526-4BF0-BBC2-0D17597DAE9C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B69D8-209A-43C4-B7BF-80784D06D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941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65562-8526-4BF0-BBC2-0D17597DAE9C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B69D8-209A-43C4-B7BF-80784D06D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221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65562-8526-4BF0-BBC2-0D17597DAE9C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B69D8-209A-43C4-B7BF-80784D06D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968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65562-8526-4BF0-BBC2-0D17597DAE9C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B69D8-209A-43C4-B7BF-80784D06D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477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65562-8526-4BF0-BBC2-0D17597DAE9C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B69D8-209A-43C4-B7BF-80784D06D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867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65562-8526-4BF0-BBC2-0D17597DAE9C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B69D8-209A-43C4-B7BF-80784D06D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924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65562-8526-4BF0-BBC2-0D17597DAE9C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B69D8-209A-43C4-B7BF-80784D06D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965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65562-8526-4BF0-BBC2-0D17597DAE9C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B69D8-209A-43C4-B7BF-80784D06D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545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65562-8526-4BF0-BBC2-0D17597DAE9C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B69D8-209A-43C4-B7BF-80784D06D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42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65562-8526-4BF0-BBC2-0D17597DAE9C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73B69D8-209A-43C4-B7BF-80784D06D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95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sz="6600" dirty="0">
                <a:latin typeface="Arial Black" panose="020B0A04020102020204" pitchFamily="34" charset="0"/>
              </a:rPr>
              <a:t>Lernen macht Spaß </a:t>
            </a:r>
            <a:endParaRPr lang="ru-RU" sz="6600" dirty="0"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571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1-2-3-4</a:t>
            </a:r>
          </a:p>
          <a:p>
            <a:pPr marL="0" indent="0" algn="ctr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der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Schule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lernen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der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Schule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der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Schule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der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Schule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lernen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247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948" y="937260"/>
            <a:ext cx="8444152" cy="5629434"/>
          </a:xfrm>
        </p:spPr>
      </p:pic>
    </p:spTree>
    <p:extLst>
      <p:ext uri="{BB962C8B-B14F-4D97-AF65-F5344CB8AC3E}">
        <p14:creationId xmlns:p14="http://schemas.microsoft.com/office/powerpoint/2010/main" val="1424357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369" y="1120140"/>
            <a:ext cx="8985659" cy="5056823"/>
          </a:xfrm>
        </p:spPr>
      </p:pic>
    </p:spTree>
    <p:extLst>
      <p:ext uri="{BB962C8B-B14F-4D97-AF65-F5344CB8AC3E}">
        <p14:creationId xmlns:p14="http://schemas.microsoft.com/office/powerpoint/2010/main" val="3028831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686" y="365125"/>
            <a:ext cx="11524093" cy="5509895"/>
          </a:xfrm>
        </p:spPr>
      </p:pic>
    </p:spTree>
    <p:extLst>
      <p:ext uri="{BB962C8B-B14F-4D97-AF65-F5344CB8AC3E}">
        <p14:creationId xmlns:p14="http://schemas.microsoft.com/office/powerpoint/2010/main" val="3706280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554" y="365126"/>
            <a:ext cx="10460730" cy="5509894"/>
          </a:xfrm>
        </p:spPr>
      </p:pic>
    </p:spTree>
    <p:extLst>
      <p:ext uri="{BB962C8B-B14F-4D97-AF65-F5344CB8AC3E}">
        <p14:creationId xmlns:p14="http://schemas.microsoft.com/office/powerpoint/2010/main" val="2092315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649" y="685800"/>
            <a:ext cx="8241895" cy="5491163"/>
          </a:xfrm>
        </p:spPr>
      </p:pic>
    </p:spTree>
    <p:extLst>
      <p:ext uri="{BB962C8B-B14F-4D97-AF65-F5344CB8AC3E}">
        <p14:creationId xmlns:p14="http://schemas.microsoft.com/office/powerpoint/2010/main" val="121125213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</TotalTime>
  <Words>22</Words>
  <Application>Microsoft Office PowerPoint</Application>
  <PresentationFormat>Широкоэкранный</PresentationFormat>
  <Paragraphs>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Times New Roman</vt:lpstr>
      <vt:lpstr>Trebuchet MS</vt:lpstr>
      <vt:lpstr>Wingdings 3</vt:lpstr>
      <vt:lpstr>Аспект</vt:lpstr>
      <vt:lpstr>Lernen macht Spaß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Lernen macht Spaß </dc:title>
  <dc:creator>Пользователь Windows</dc:creator>
  <cp:lastModifiedBy>Пользователь Windows</cp:lastModifiedBy>
  <cp:revision>3</cp:revision>
  <dcterms:created xsi:type="dcterms:W3CDTF">2018-05-17T17:41:30Z</dcterms:created>
  <dcterms:modified xsi:type="dcterms:W3CDTF">2018-05-17T18:35:21Z</dcterms:modified>
</cp:coreProperties>
</file>