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70" r:id="rId15"/>
    <p:sldId id="259" r:id="rId16"/>
  </p:sldIdLst>
  <p:sldSz cx="9144000" cy="6858000" type="screen4x3"/>
  <p:notesSz cx="6858000" cy="9144000"/>
  <p:embeddedFontLst>
    <p:embeddedFont>
      <p:font typeface="BeeskneesCTT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temon " panose="02000506040000020004" pitchFamily="2" charset="0"/>
      <p:bold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9" autoAdjust="0"/>
    <p:restoredTop sz="94660"/>
  </p:normalViewPr>
  <p:slideViewPr>
    <p:cSldViewPr>
      <p:cViewPr>
        <p:scale>
          <a:sx n="60" d="100"/>
          <a:sy n="60" d="100"/>
        </p:scale>
        <p:origin x="-816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12416-4E2C-4C74-8198-93ED24D4E4DA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56866-093B-430C-97F3-3385A8D71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56866-093B-430C-97F3-3385A8D71D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3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96483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D:\отрисовки\отрисовки 2\наборы\от гапуси\пасека\bc66a7ad63b6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540487" y="116630"/>
            <a:ext cx="2475721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036496" cy="6741368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75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3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74C5-99E7-4EC6-AF37-63C9C33AC7F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598D-7D10-430D-9B8F-74F1E0D961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75"/>
            </a:avLst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4vector.com/i/free-vector-summer-cartoon-images-02-vector_094373_2.jp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отрисовки\отрисовки 2\наборы\от гапуси\пасека\ebe74b671d86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4641" y="5373216"/>
            <a:ext cx="1069359" cy="129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276135" y="6077580"/>
            <a:ext cx="571504" cy="565433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213160" y="6146370"/>
            <a:ext cx="4439084" cy="5654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>
                  <a:solidFill>
                    <a:srgbClr val="006600"/>
                  </a:solidFill>
                </a:ln>
                <a:solidFill>
                  <a:srgbClr val="0808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Условные обозначения</a:t>
            </a:r>
            <a:endParaRPr lang="ru-RU" sz="2400" b="1" dirty="0">
              <a:ln w="1905">
                <a:solidFill>
                  <a:srgbClr val="006600"/>
                </a:solidFill>
              </a:ln>
              <a:solidFill>
                <a:srgbClr val="0808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221088"/>
            <a:ext cx="522007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 работы: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Баева Наталья Владимировна,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МКОУ «Новоярковская СОШ»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Каменского района Алтайского края</a:t>
            </a:r>
            <a:endParaRPr lang="ru-RU" sz="24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6700" y="1890698"/>
            <a:ext cx="3666388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emon " panose="02000506040000020004" pitchFamily="2" charset="0"/>
            </a:endParaRPr>
          </a:p>
          <a:p>
            <a:pPr algn="ctr"/>
            <a:endParaRPr lang="ru-RU" sz="36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emon " panose="02000506040000020004" pitchFamily="2" charset="0"/>
            </a:endParaRPr>
          </a:p>
          <a:p>
            <a:pPr algn="ctr"/>
            <a:r>
              <a:rPr lang="ru-RU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emon " panose="02000506040000020004" pitchFamily="2" charset="0"/>
              </a:rPr>
              <a:t>Русский язык, 4 класс</a:t>
            </a:r>
            <a:endParaRPr lang="ru-RU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emon " panose="02000506040000020004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887" y="1052736"/>
            <a:ext cx="8156575" cy="161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4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102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Греют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4429000" y="1654080"/>
            <a:ext cx="4104000" cy="1656184"/>
            <a:chOff x="39432" y="1412776"/>
            <a:chExt cx="3990284" cy="1656184"/>
          </a:xfrm>
        </p:grpSpPr>
        <p:pic>
          <p:nvPicPr>
            <p:cNvPr id="5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Бре</a:t>
              </a:r>
              <a:r>
                <a:rPr lang="ru-RU" sz="3000" b="1" dirty="0" smtClean="0">
                  <a:solidFill>
                    <a:srgbClr val="FF0000"/>
                  </a:solidFill>
                </a:rPr>
                <a:t>е</a:t>
              </a:r>
              <a:r>
                <a:rPr lang="ru-RU" sz="3000" b="1" dirty="0" smtClean="0"/>
                <a:t>т </a:t>
              </a:r>
            </a:p>
          </p:txBody>
        </p:sp>
      </p:grpSp>
      <p:pic>
        <p:nvPicPr>
          <p:cNvPr id="1027" name="Picture 3" descr="D:\отрисовки\отрисовки 2\наборы\от гапуси\пасека\ebe74b671d86.png">
            <a:hlinkClick r:id="" action="ppaction://hlinkshowjump?jump=nextslide"/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4229" y="5875768"/>
            <a:ext cx="712800" cy="8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-3915086" y="3140968"/>
            <a:ext cx="4277077" cy="1656184"/>
            <a:chOff x="39432" y="1412776"/>
            <a:chExt cx="3990284" cy="1656184"/>
          </a:xfrm>
        </p:grpSpPr>
        <p:pic>
          <p:nvPicPr>
            <p:cNvPr id="1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Вертишь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4212976" y="4581128"/>
            <a:ext cx="4140000" cy="1656184"/>
            <a:chOff x="39432" y="1412776"/>
            <a:chExt cx="3990284" cy="1656184"/>
          </a:xfrm>
        </p:grpSpPr>
        <p:pic>
          <p:nvPicPr>
            <p:cNvPr id="22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Рису</a:t>
              </a:r>
              <a:r>
                <a:rPr lang="ru-RU" sz="3000" b="1" dirty="0" smtClean="0">
                  <a:solidFill>
                    <a:srgbClr val="FF0000"/>
                  </a:solidFill>
                </a:rPr>
                <a:t>е</a:t>
              </a:r>
              <a:r>
                <a:rPr lang="ru-RU" sz="3000" b="1" dirty="0" smtClean="0"/>
                <a:t>м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30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Греют</a:t>
              </a:r>
              <a:endParaRPr lang="ru-RU" sz="30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4429000" y="1654080"/>
            <a:ext cx="4104000" cy="1656184"/>
            <a:chOff x="39432" y="1412776"/>
            <a:chExt cx="3990284" cy="1656184"/>
          </a:xfrm>
        </p:grpSpPr>
        <p:pic>
          <p:nvPicPr>
            <p:cNvPr id="33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err="1" smtClean="0"/>
                <a:t>Бреит</a:t>
              </a:r>
              <a:r>
                <a:rPr lang="ru-RU" sz="3000" b="1" dirty="0" smtClean="0"/>
                <a:t>  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3924944" y="3140968"/>
            <a:ext cx="4295554" cy="1656184"/>
            <a:chOff x="230530" y="1124744"/>
            <a:chExt cx="4007522" cy="1656184"/>
          </a:xfrm>
        </p:grpSpPr>
        <p:pic>
          <p:nvPicPr>
            <p:cNvPr id="3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2104" y="1124744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230530" y="1435896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Вертишь  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4212976" y="4581128"/>
            <a:ext cx="4140000" cy="1656184"/>
            <a:chOff x="39432" y="1412776"/>
            <a:chExt cx="3990284" cy="1656184"/>
          </a:xfrm>
        </p:grpSpPr>
        <p:pic>
          <p:nvPicPr>
            <p:cNvPr id="3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err="1" smtClean="0"/>
                <a:t>Рисуим</a:t>
              </a:r>
              <a:r>
                <a:rPr lang="ru-RU" sz="3000" b="1" dirty="0" smtClean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6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16" dur="2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8" dur="2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20" dur="2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102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Шепчет</a:t>
              </a:r>
              <a:endParaRPr lang="ru-RU" sz="30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4429000" y="1654080"/>
            <a:ext cx="4104000" cy="1656184"/>
            <a:chOff x="39432" y="1412776"/>
            <a:chExt cx="3990284" cy="1656184"/>
          </a:xfrm>
        </p:grpSpPr>
        <p:pic>
          <p:nvPicPr>
            <p:cNvPr id="5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Хлопа</a:t>
              </a:r>
              <a:r>
                <a:rPr lang="ru-RU" sz="3000" b="1" dirty="0" smtClean="0">
                  <a:solidFill>
                    <a:srgbClr val="FF0000"/>
                  </a:solidFill>
                </a:rPr>
                <a:t>е</a:t>
              </a:r>
              <a:r>
                <a:rPr lang="ru-RU" sz="3000" b="1" dirty="0" smtClean="0"/>
                <a:t>т </a:t>
              </a:r>
            </a:p>
          </p:txBody>
        </p:sp>
      </p:grpSp>
      <p:pic>
        <p:nvPicPr>
          <p:cNvPr id="1027" name="Picture 3" descr="D:\отрисовки\отрисовки 2\наборы\от гапуси\пасека\ebe74b671d86.png">
            <a:hlinkClick r:id="" action="ppaction://hlinkshowjump?jump=nextslide"/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4229" y="5875768"/>
            <a:ext cx="712800" cy="8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-3915086" y="3140968"/>
            <a:ext cx="4277077" cy="1656184"/>
            <a:chOff x="39432" y="1412776"/>
            <a:chExt cx="3990284" cy="1656184"/>
          </a:xfrm>
        </p:grpSpPr>
        <p:pic>
          <p:nvPicPr>
            <p:cNvPr id="1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Помнишь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4212976" y="4581128"/>
            <a:ext cx="4140000" cy="1656184"/>
            <a:chOff x="39432" y="1412776"/>
            <a:chExt cx="3990284" cy="1656184"/>
          </a:xfrm>
        </p:grpSpPr>
        <p:pic>
          <p:nvPicPr>
            <p:cNvPr id="22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Хвал</a:t>
              </a:r>
              <a:r>
                <a:rPr lang="ru-RU" sz="3000" b="1" dirty="0" smtClean="0">
                  <a:solidFill>
                    <a:srgbClr val="FF0000"/>
                  </a:solidFill>
                </a:rPr>
                <a:t>и</a:t>
              </a:r>
              <a:r>
                <a:rPr lang="ru-RU" sz="3000" b="1" dirty="0" smtClean="0"/>
                <a:t>т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30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Шепчет </a:t>
              </a:r>
              <a:endParaRPr lang="ru-RU" sz="30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4429000" y="1654080"/>
            <a:ext cx="4104000" cy="1656184"/>
            <a:chOff x="39432" y="1412776"/>
            <a:chExt cx="3990284" cy="1656184"/>
          </a:xfrm>
        </p:grpSpPr>
        <p:pic>
          <p:nvPicPr>
            <p:cNvPr id="33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err="1" smtClean="0"/>
                <a:t>Хлопаит</a:t>
              </a:r>
              <a:r>
                <a:rPr lang="ru-RU" sz="3000" b="1" dirty="0" smtClean="0"/>
                <a:t> 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3924944" y="3140968"/>
            <a:ext cx="4295554" cy="1656184"/>
            <a:chOff x="230530" y="1124744"/>
            <a:chExt cx="4007522" cy="1656184"/>
          </a:xfrm>
        </p:grpSpPr>
        <p:pic>
          <p:nvPicPr>
            <p:cNvPr id="3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2104" y="1124744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230530" y="1435896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Помнишь 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4212976" y="4581128"/>
            <a:ext cx="4140000" cy="1656184"/>
            <a:chOff x="39432" y="1412776"/>
            <a:chExt cx="3990284" cy="1656184"/>
          </a:xfrm>
        </p:grpSpPr>
        <p:pic>
          <p:nvPicPr>
            <p:cNvPr id="3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err="1" smtClean="0"/>
                <a:t>Хвалет</a:t>
              </a:r>
              <a:r>
                <a:rPr lang="ru-RU" sz="3000" b="1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9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16" dur="2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8" dur="2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20" dur="2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102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Хохочет</a:t>
              </a:r>
              <a:endParaRPr lang="ru-RU" sz="30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3852480" y="3140968"/>
            <a:ext cx="4104000" cy="1656184"/>
            <a:chOff x="39432" y="1412776"/>
            <a:chExt cx="3990284" cy="1656184"/>
          </a:xfrm>
        </p:grpSpPr>
        <p:pic>
          <p:nvPicPr>
            <p:cNvPr id="5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Обожа</a:t>
              </a:r>
              <a:r>
                <a:rPr lang="ru-RU" sz="3000" b="1" dirty="0" smtClean="0">
                  <a:solidFill>
                    <a:srgbClr val="FF0000"/>
                  </a:solidFill>
                </a:rPr>
                <a:t>е</a:t>
              </a:r>
              <a:r>
                <a:rPr lang="ru-RU" sz="3000" b="1" dirty="0" smtClean="0"/>
                <a:t>т</a:t>
              </a:r>
            </a:p>
          </p:txBody>
        </p:sp>
      </p:grpSp>
      <p:pic>
        <p:nvPicPr>
          <p:cNvPr id="1027" name="Picture 3" descr="D:\отрисовки\отрисовки 2\наборы\от гапуси\пасека\ebe74b671d86.png">
            <a:hlinkClick r:id="" action="ppaction://hlinkshowjump?jump=nextslide"/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4229" y="5875768"/>
            <a:ext cx="712800" cy="8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-4347134" y="1700808"/>
            <a:ext cx="4277077" cy="1656184"/>
            <a:chOff x="39432" y="1412776"/>
            <a:chExt cx="3990284" cy="1656184"/>
          </a:xfrm>
        </p:grpSpPr>
        <p:pic>
          <p:nvPicPr>
            <p:cNvPr id="1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Держит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4212976" y="4581128"/>
            <a:ext cx="4140000" cy="1656184"/>
            <a:chOff x="39432" y="1412776"/>
            <a:chExt cx="3990284" cy="1656184"/>
          </a:xfrm>
        </p:grpSpPr>
        <p:pic>
          <p:nvPicPr>
            <p:cNvPr id="22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Бега</a:t>
              </a:r>
              <a:r>
                <a:rPr lang="ru-RU" sz="3000" b="1" dirty="0" smtClean="0">
                  <a:solidFill>
                    <a:srgbClr val="FF0000"/>
                  </a:solidFill>
                </a:rPr>
                <a:t>е</a:t>
              </a:r>
              <a:r>
                <a:rPr lang="ru-RU" sz="3000" b="1" dirty="0" smtClean="0"/>
                <a:t>шь 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30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Хохочет </a:t>
              </a:r>
              <a:endParaRPr lang="ru-RU" sz="30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3852480" y="3140968"/>
            <a:ext cx="4104000" cy="1656184"/>
            <a:chOff x="39432" y="1412776"/>
            <a:chExt cx="3990284" cy="1656184"/>
          </a:xfrm>
        </p:grpSpPr>
        <p:pic>
          <p:nvPicPr>
            <p:cNvPr id="33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err="1" smtClean="0"/>
                <a:t>Обожаит</a:t>
              </a:r>
              <a:r>
                <a:rPr lang="ru-RU" sz="3000" b="1" dirty="0" smtClean="0"/>
                <a:t>  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4356992" y="1700808"/>
            <a:ext cx="4295554" cy="1656184"/>
            <a:chOff x="230530" y="1124744"/>
            <a:chExt cx="4007522" cy="1656184"/>
          </a:xfrm>
        </p:grpSpPr>
        <p:pic>
          <p:nvPicPr>
            <p:cNvPr id="3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2104" y="1124744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230530" y="1435896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Держит  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4212976" y="4581128"/>
            <a:ext cx="4140000" cy="1656184"/>
            <a:chOff x="39432" y="1412776"/>
            <a:chExt cx="3990284" cy="1656184"/>
          </a:xfrm>
        </p:grpSpPr>
        <p:pic>
          <p:nvPicPr>
            <p:cNvPr id="3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err="1" smtClean="0"/>
                <a:t>Бегаишь</a:t>
              </a:r>
              <a:r>
                <a:rPr lang="ru-RU" sz="3000" b="1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27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16" dur="2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8" dur="2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20" dur="2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159187" y="1585791"/>
            <a:ext cx="3978659" cy="1915217"/>
            <a:chOff x="759512" y="-67151"/>
            <a:chExt cx="3978659" cy="1915217"/>
          </a:xfrm>
        </p:grpSpPr>
        <p:pic>
          <p:nvPicPr>
            <p:cNvPr id="102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Кормим</a:t>
              </a:r>
              <a:endParaRPr lang="ru-RU" sz="30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4159187" y="44624"/>
            <a:ext cx="4482715" cy="1656184"/>
            <a:chOff x="39432" y="1412776"/>
            <a:chExt cx="3990284" cy="1656184"/>
          </a:xfrm>
        </p:grpSpPr>
        <p:pic>
          <p:nvPicPr>
            <p:cNvPr id="5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Пил</a:t>
              </a:r>
              <a:r>
                <a:rPr lang="ru-RU" sz="3000" b="1" dirty="0" smtClean="0">
                  <a:solidFill>
                    <a:srgbClr val="FF0000"/>
                  </a:solidFill>
                </a:rPr>
                <a:t>я</a:t>
              </a:r>
              <a:r>
                <a:rPr lang="ru-RU" sz="3000" b="1" dirty="0" smtClean="0"/>
                <a:t>т </a:t>
              </a:r>
            </a:p>
          </p:txBody>
        </p:sp>
      </p:grpSp>
      <p:pic>
        <p:nvPicPr>
          <p:cNvPr id="1027" name="Picture 3" descr="D:\отрисовки\отрисовки 2\наборы\от гапуси\пасека\ebe74b671d86.png">
            <a:hlinkClick r:id="" action="ppaction://hlinkshowjump?jump=nextslide"/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4229" y="5875768"/>
            <a:ext cx="712800" cy="8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-3987094" y="3140968"/>
            <a:ext cx="4277077" cy="1656184"/>
            <a:chOff x="39432" y="1412776"/>
            <a:chExt cx="3990284" cy="1656184"/>
          </a:xfrm>
        </p:grpSpPr>
        <p:pic>
          <p:nvPicPr>
            <p:cNvPr id="1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Работаете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4464544" y="4581128"/>
            <a:ext cx="4500040" cy="1656184"/>
            <a:chOff x="39432" y="1412776"/>
            <a:chExt cx="3990284" cy="1656184"/>
          </a:xfrm>
        </p:grpSpPr>
        <p:pic>
          <p:nvPicPr>
            <p:cNvPr id="22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Крепн</a:t>
              </a:r>
              <a:r>
                <a:rPr lang="ru-RU" sz="3000" b="1" dirty="0" smtClean="0">
                  <a:solidFill>
                    <a:srgbClr val="FF0000"/>
                  </a:solidFill>
                </a:rPr>
                <a:t>е</a:t>
              </a:r>
              <a:r>
                <a:rPr lang="ru-RU" sz="3000" b="1" dirty="0" smtClean="0"/>
                <a:t>т 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4159187" y="1585791"/>
            <a:ext cx="3978659" cy="1915217"/>
            <a:chOff x="759512" y="-67151"/>
            <a:chExt cx="3978659" cy="1915217"/>
          </a:xfrm>
        </p:grpSpPr>
        <p:pic>
          <p:nvPicPr>
            <p:cNvPr id="30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Кормим </a:t>
              </a:r>
              <a:endParaRPr lang="ru-RU" sz="30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4159187" y="44624"/>
            <a:ext cx="4482715" cy="1656184"/>
            <a:chOff x="39432" y="1412776"/>
            <a:chExt cx="3990284" cy="1656184"/>
          </a:xfrm>
        </p:grpSpPr>
        <p:pic>
          <p:nvPicPr>
            <p:cNvPr id="33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err="1" smtClean="0"/>
                <a:t>Пилют</a:t>
              </a:r>
              <a:r>
                <a:rPr lang="ru-RU" sz="3000" b="1" dirty="0" smtClean="0"/>
                <a:t> 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3996952" y="3140968"/>
            <a:ext cx="4295554" cy="1656184"/>
            <a:chOff x="230530" y="1124744"/>
            <a:chExt cx="4007522" cy="1656184"/>
          </a:xfrm>
        </p:grpSpPr>
        <p:pic>
          <p:nvPicPr>
            <p:cNvPr id="3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2104" y="1124744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230530" y="1435896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Работаете 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4464544" y="4581128"/>
            <a:ext cx="4500040" cy="1656184"/>
            <a:chOff x="39432" y="1412776"/>
            <a:chExt cx="3990284" cy="1656184"/>
          </a:xfrm>
        </p:grpSpPr>
        <p:pic>
          <p:nvPicPr>
            <p:cNvPr id="3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err="1" smtClean="0"/>
                <a:t>Крепнит</a:t>
              </a:r>
              <a:r>
                <a:rPr lang="ru-RU" sz="3000" b="1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5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16" dur="2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8" dur="2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20" dur="2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244408" y="188640"/>
            <a:ext cx="648072" cy="615883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отрисовки\отрисовки 2\наборы\от гапуси\пасека\9ba6ab731212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38" y="1556792"/>
            <a:ext cx="3073447" cy="466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458404">
            <a:off x="277557" y="1537854"/>
            <a:ext cx="12053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М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096570">
            <a:off x="1645829" y="1228112"/>
            <a:ext cx="12053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О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797591">
            <a:off x="2335239" y="129457"/>
            <a:ext cx="12053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Л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425882">
            <a:off x="3472720" y="920824"/>
            <a:ext cx="12053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О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69092">
            <a:off x="4570949" y="-54478"/>
            <a:ext cx="12053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Д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649642">
            <a:off x="5600261" y="1008604"/>
            <a:ext cx="12053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Ц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302092">
            <a:off x="6358728" y="992001"/>
            <a:ext cx="21403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Ы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302092">
            <a:off x="7719564" y="1765130"/>
            <a:ext cx="12053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!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pic>
        <p:nvPicPr>
          <p:cNvPr id="5122" name="Picture 2" descr="D:\отрисовки\отрисовки 2\наборы\от гапуси\пасека\d51debe6cee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79" y="3323248"/>
            <a:ext cx="2643908" cy="26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отрисовки\отрисовки 2\наборы\от гапуси\пасека\27a90cfdc5c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1743">
            <a:off x="4074230" y="4290629"/>
            <a:ext cx="2686863" cy="26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отрисовки\отрисовки 2\наборы\от гапуси\пасека\1b552885bc0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843" y="2517417"/>
            <a:ext cx="2418416" cy="24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4 -0.01481 C -0.08924 0.01829 -0.0724 0.04514 -0.05156 0.04514 C -0.02691 0.04514 -0.01806 0.01528 -0.01441 -0.00278 L -0.01042 -0.02685 C -0.00677 -0.04491 0.00278 -0.07477 0.03038 -0.07477 C 0.04809 -0.07477 0.0684 -0.04792 0.0684 -0.01481 C 0.0684 0.01829 0.04809 0.04514 0.03038 0.04514 C 0.00278 0.04514 -0.00677 0.01528 -0.01042 -0.00278 L -0.01441 -0.02685 C -0.01806 -0.04491 -0.02691 -0.07477 -0.05156 -0.07477 C -0.0724 -0.07477 -0.08924 -0.04792 -0.08924 -0.01481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50867E-6 C 0.00087 -0.00232 0.00573 -0.02474 0.01789 -0.02336 C 0.03629 -0.02104 0.04341 -0.00509 0.06042 -0.02104 C 0.07118 -0.03076 0.08368 -0.05457 0.09289 -0.05411 C 0.11372 -0.05341 0.11806 -0.02844 0.11806 -0.00602 C 0.11858 0.02635 0.0915 0.05341 0.05851 0.05618 C 0.02518 0.05849 -0.00243 0.02404 -3.61111E-6 4.50867E-6 Z " pathEditMode="relative" rAng="0" ptsTypes="fffffff">
                                      <p:cBhvr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ughche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4" presetClass="emph" presetSubtype="0" fill="hold" grpId="1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grpId="1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4" presetClass="emph" presetSubtype="0" fill="hold" grpId="1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4" presetClass="emph" presetSubtype="0" fill="hold" grpId="1" nodeType="withEffect">
                                  <p:stCondLst>
                                    <p:cond delay="3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4" presetClass="emph" presetSubtype="0" fill="hold" grpId="1" nodeType="withEffect">
                                  <p:stCondLst>
                                    <p:cond delay="4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4" presetClass="emph" presetSubtype="0" fill="hold" grpId="1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5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4" presetClass="emph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6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dvAuto="1000"/>
      <p:bldP spid="7" grpId="1" build="allAtOnce"/>
      <p:bldP spid="8" grpId="0" build="p" bldLvl="2" advAuto="1000"/>
      <p:bldP spid="8" grpId="1" build="allAtOnce"/>
      <p:bldP spid="9" grpId="0" build="p" advAuto="1000"/>
      <p:bldP spid="9" grpId="1" build="allAtOnce"/>
      <p:bldP spid="10" grpId="0" build="p" bldLvl="5" advAuto="1000"/>
      <p:bldP spid="10" grpId="1" build="allAtOnce"/>
      <p:bldP spid="11" grpId="0" build="p" bldLvl="5" advAuto="1000"/>
      <p:bldP spid="11" grpId="1" build="allAtOnce"/>
      <p:bldP spid="12" grpId="0" build="p" advAuto="1000"/>
      <p:bldP spid="12" grpId="1" build="allAtOnce"/>
      <p:bldP spid="13" grpId="0" build="p" advAuto="1000"/>
      <p:bldP spid="13" grpId="1" build="allAtOnce"/>
      <p:bldP spid="14" grpId="0" build="p" advAuto="1000"/>
      <p:bldP spid="14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2204864"/>
            <a:ext cx="6840760" cy="2281476"/>
          </a:xfrm>
          <a:prstGeom prst="roundRect">
            <a:avLst/>
          </a:prstGeom>
          <a:solidFill>
            <a:schemeClr val="lt1">
              <a:alpha val="5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/>
              <a:t>Автор отрисовок для фона презентации  Шушкова Галина Николаевна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/>
              <a:t>Фон </a:t>
            </a:r>
            <a:r>
              <a:rPr lang="en-US" sz="2400" b="1" dirty="0" smtClean="0">
                <a:hlinkClick r:id="rId2"/>
              </a:rPr>
              <a:t>http</a:t>
            </a:r>
            <a:r>
              <a:rPr lang="en-US" sz="2000" b="1" dirty="0" smtClean="0">
                <a:hlinkClick r:id="rId2"/>
              </a:rPr>
              <a:t>://4vector.com/i/free-vector-summer-cartoon-images-02-vector_094373_2.jpg</a:t>
            </a:r>
            <a:endParaRPr lang="ru-RU" sz="2000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876531"/>
            <a:ext cx="5202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 информации:</a:t>
            </a:r>
            <a:endParaRPr lang="ru-RU" sz="3600" b="1" kern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179512" y="260648"/>
            <a:ext cx="576064" cy="5040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244408" y="188640"/>
            <a:ext cx="648072" cy="615883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38642" y="1772816"/>
            <a:ext cx="7582334" cy="4042094"/>
          </a:xfrm>
          <a:prstGeom prst="roundRect">
            <a:avLst/>
          </a:prstGeom>
          <a:solidFill>
            <a:schemeClr val="lt1">
              <a:alpha val="5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noaction" highlightClick="1"/>
          </p:cNvPr>
          <p:cNvSpPr/>
          <p:nvPr/>
        </p:nvSpPr>
        <p:spPr>
          <a:xfrm>
            <a:off x="1108833" y="3870854"/>
            <a:ext cx="612000" cy="576064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Умножение 7"/>
          <p:cNvSpPr/>
          <p:nvPr/>
        </p:nvSpPr>
        <p:spPr>
          <a:xfrm>
            <a:off x="1108833" y="4590938"/>
            <a:ext cx="720000" cy="720000"/>
          </a:xfrm>
          <a:prstGeom prst="mathMultipl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4063" y="2430638"/>
            <a:ext cx="624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Переход на следующий слайд</a:t>
            </a:r>
            <a:endParaRPr lang="ru-RU" sz="36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4063" y="4734958"/>
            <a:ext cx="1481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Выход</a:t>
            </a:r>
            <a:endParaRPr lang="ru-RU" sz="36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4063" y="3942848"/>
            <a:ext cx="5071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Источники информации</a:t>
            </a:r>
            <a:endParaRPr lang="ru-RU" sz="36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167138" y="353369"/>
            <a:ext cx="571504" cy="500066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1099134" y="3154742"/>
            <a:ext cx="612000" cy="576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4063" y="3131588"/>
            <a:ext cx="5291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Возврат на первый слайд</a:t>
            </a:r>
            <a:endParaRPr lang="ru-RU" sz="36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9" name="Picture 3" descr="D:\отрисовки\отрисовки 2\наборы\от гапуси\пасека\ebe74b671d8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8833" y="2062316"/>
            <a:ext cx="734163" cy="8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782076" y="620688"/>
            <a:ext cx="5515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Условные обозначения: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3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404664"/>
            <a:ext cx="8136904" cy="5482352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Дорогие  ребята!</a:t>
            </a:r>
          </a:p>
          <a:p>
            <a:pPr algn="ctr"/>
            <a:endParaRPr lang="ru-RU" altLang="ru-RU" sz="2400" b="1" dirty="0" smtClean="0"/>
          </a:p>
          <a:p>
            <a:pPr algn="ctr"/>
            <a:r>
              <a:rPr lang="ru-RU" altLang="ru-RU" sz="3200" b="1" dirty="0" smtClean="0"/>
              <a:t>Помогите пчёлкам вернуться в улей. </a:t>
            </a:r>
          </a:p>
          <a:p>
            <a:pPr algn="ctr"/>
            <a:r>
              <a:rPr lang="ru-RU" altLang="ru-RU" sz="3200" b="1" dirty="0" smtClean="0"/>
              <a:t>Для этого - найдите и исправьте  ошибки на плашках с глаголами, кликнув мышкой по неверным ответам. </a:t>
            </a:r>
          </a:p>
          <a:p>
            <a:pPr algn="ctr"/>
            <a:r>
              <a:rPr lang="ru-RU" altLang="ru-RU" sz="3200" b="1" dirty="0" smtClean="0"/>
              <a:t>Время  игры ограничено.</a:t>
            </a:r>
          </a:p>
          <a:p>
            <a:pPr algn="ctr"/>
            <a:r>
              <a:rPr lang="ru-RU" altLang="ru-RU" sz="3200" b="1" dirty="0" smtClean="0"/>
              <a:t> Будьте внимательны!</a:t>
            </a:r>
          </a:p>
          <a:p>
            <a:pPr algn="ctr"/>
            <a:endParaRPr lang="ru-RU" altLang="ru-RU" sz="2400" dirty="0"/>
          </a:p>
          <a:p>
            <a:pPr algn="ctr"/>
            <a:r>
              <a:rPr lang="ru-RU" altLang="ru-RU" sz="3600" dirty="0" smtClean="0"/>
              <a:t>  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Удачи!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отрисовки\отрисовки 2\наборы\от гапуси\пасека\9ba6ab73121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355722"/>
            <a:ext cx="2504150" cy="38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отрисовки\отрисовки 2\наборы\от гапуси\пасека\cef73efff95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8779" flipH="1">
            <a:off x="-208975" y="3761099"/>
            <a:ext cx="3013815" cy="301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3995936" y="5407860"/>
            <a:ext cx="1069359" cy="1298592"/>
            <a:chOff x="3995936" y="5407860"/>
            <a:chExt cx="1069359" cy="1298592"/>
          </a:xfrm>
        </p:grpSpPr>
        <p:pic>
          <p:nvPicPr>
            <p:cNvPr id="4" name="Picture 3" descr="D:\отрисовки\отрисовки 2\наборы\от гапуси\пасека\ebe74b671d86.png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95936" y="5407860"/>
              <a:ext cx="1069359" cy="129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Нашивка 10"/>
            <p:cNvSpPr/>
            <p:nvPr/>
          </p:nvSpPr>
          <p:spPr>
            <a:xfrm>
              <a:off x="4283968" y="6201172"/>
              <a:ext cx="396044" cy="396180"/>
            </a:xfrm>
            <a:prstGeom prst="chevr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8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102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Летать- 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  <a:endParaRPr lang="ru-RU" sz="30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4429000" y="1654080"/>
            <a:ext cx="4104000" cy="1656184"/>
            <a:chOff x="39432" y="1412776"/>
            <a:chExt cx="3990284" cy="1656184"/>
          </a:xfrm>
        </p:grpSpPr>
        <p:pic>
          <p:nvPicPr>
            <p:cNvPr id="5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Клеить-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pic>
        <p:nvPicPr>
          <p:cNvPr id="1027" name="Picture 3" descr="D:\отрисовки\отрисовки 2\наборы\от гапуси\пасека\ebe74b671d86.png">
            <a:hlinkClick r:id="" action="ppaction://hlinkshowjump?jump=nextslide"/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4229" y="5875768"/>
            <a:ext cx="712800" cy="8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-4227898" y="4437112"/>
            <a:ext cx="3990284" cy="1656184"/>
            <a:chOff x="39432" y="1412776"/>
            <a:chExt cx="3990284" cy="1656184"/>
          </a:xfrm>
        </p:grpSpPr>
        <p:pic>
          <p:nvPicPr>
            <p:cNvPr id="1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Думать-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3766497" y="3010672"/>
            <a:ext cx="4140000" cy="1656184"/>
            <a:chOff x="39432" y="1412776"/>
            <a:chExt cx="3990284" cy="1656184"/>
          </a:xfrm>
        </p:grpSpPr>
        <p:pic>
          <p:nvPicPr>
            <p:cNvPr id="22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Пилить-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30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Летать- 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  <a:endParaRPr lang="ru-RU" sz="30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4429000" y="1654080"/>
            <a:ext cx="4104000" cy="1656184"/>
            <a:chOff x="39432" y="1412776"/>
            <a:chExt cx="3990284" cy="1656184"/>
          </a:xfrm>
        </p:grpSpPr>
        <p:pic>
          <p:nvPicPr>
            <p:cNvPr id="33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Клеить-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4236517" y="4437112"/>
            <a:ext cx="4007522" cy="1656184"/>
            <a:chOff x="230530" y="1124744"/>
            <a:chExt cx="4007522" cy="1656184"/>
          </a:xfrm>
        </p:grpSpPr>
        <p:pic>
          <p:nvPicPr>
            <p:cNvPr id="3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2104" y="1124744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230530" y="1435896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Думать-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3766497" y="3010672"/>
            <a:ext cx="4140000" cy="1656184"/>
            <a:chOff x="39432" y="1412776"/>
            <a:chExt cx="3990284" cy="1656184"/>
          </a:xfrm>
        </p:grpSpPr>
        <p:pic>
          <p:nvPicPr>
            <p:cNvPr id="3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Пилить-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3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2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429000" y="1484784"/>
            <a:ext cx="4266691" cy="1915217"/>
            <a:chOff x="759512" y="-67151"/>
            <a:chExt cx="3978659" cy="1915217"/>
          </a:xfrm>
        </p:grpSpPr>
        <p:pic>
          <p:nvPicPr>
            <p:cNvPr id="102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Сушить-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3852480" y="44624"/>
            <a:ext cx="4104000" cy="1656184"/>
            <a:chOff x="39432" y="1412776"/>
            <a:chExt cx="3990284" cy="1656184"/>
          </a:xfrm>
        </p:grpSpPr>
        <p:pic>
          <p:nvPicPr>
            <p:cNvPr id="5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Тянуть-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pic>
        <p:nvPicPr>
          <p:cNvPr id="1027" name="Picture 3" descr="D:\отрисовки\отрисовки 2\наборы\от гапуси\пасека\ebe74b671d8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4934" y="5877272"/>
            <a:ext cx="71156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-4706346" y="4437112"/>
            <a:ext cx="4468732" cy="1656184"/>
            <a:chOff x="39432" y="1412776"/>
            <a:chExt cx="3990284" cy="1656184"/>
          </a:xfrm>
        </p:grpSpPr>
        <p:pic>
          <p:nvPicPr>
            <p:cNvPr id="1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Носить-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3924944" y="3010672"/>
            <a:ext cx="4140000" cy="1656184"/>
            <a:chOff x="39432" y="1412776"/>
            <a:chExt cx="3990284" cy="1656184"/>
          </a:xfrm>
        </p:grpSpPr>
        <p:pic>
          <p:nvPicPr>
            <p:cNvPr id="22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Полоть-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4429000" y="1484784"/>
            <a:ext cx="4266691" cy="1915217"/>
            <a:chOff x="759512" y="-67151"/>
            <a:chExt cx="3978659" cy="1915217"/>
          </a:xfrm>
        </p:grpSpPr>
        <p:pic>
          <p:nvPicPr>
            <p:cNvPr id="30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Сушить-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  <a:endParaRPr lang="ru-RU" sz="30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3852480" y="44624"/>
            <a:ext cx="4104000" cy="1656184"/>
            <a:chOff x="39432" y="1412776"/>
            <a:chExt cx="3990284" cy="1656184"/>
          </a:xfrm>
        </p:grpSpPr>
        <p:pic>
          <p:nvPicPr>
            <p:cNvPr id="33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Тянуть-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4717032" y="4437112"/>
            <a:ext cx="4488037" cy="1656184"/>
            <a:chOff x="230530" y="1124744"/>
            <a:chExt cx="4007522" cy="1656184"/>
          </a:xfrm>
        </p:grpSpPr>
        <p:pic>
          <p:nvPicPr>
            <p:cNvPr id="3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2104" y="1124744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230530" y="1435896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Носить</a:t>
              </a:r>
              <a:r>
                <a:rPr lang="en-US" sz="3000" b="1" dirty="0" smtClean="0"/>
                <a:t>-II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3924944" y="3010672"/>
            <a:ext cx="4140000" cy="1656184"/>
            <a:chOff x="39432" y="1412776"/>
            <a:chExt cx="3990284" cy="1656184"/>
          </a:xfrm>
        </p:grpSpPr>
        <p:pic>
          <p:nvPicPr>
            <p:cNvPr id="3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Полоть-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6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2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102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Плыть- 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  <a:endParaRPr lang="ru-RU" sz="30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4429000" y="1654080"/>
            <a:ext cx="4104000" cy="1656184"/>
            <a:chOff x="39432" y="1412776"/>
            <a:chExt cx="3990284" cy="1656184"/>
          </a:xfrm>
        </p:grpSpPr>
        <p:pic>
          <p:nvPicPr>
            <p:cNvPr id="5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Ходить-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pic>
        <p:nvPicPr>
          <p:cNvPr id="1027" name="Picture 3" descr="D:\отрисовки\отрисовки 2\наборы\от гапуси\пасека\ebe74b671d86.png">
            <a:hlinkClick r:id="" action="ppaction://hlinkshowjump?jump=nextslide"/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4229" y="5875768"/>
            <a:ext cx="712800" cy="8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-3915086" y="3140968"/>
            <a:ext cx="4277077" cy="1656184"/>
            <a:chOff x="39432" y="1412776"/>
            <a:chExt cx="3990284" cy="1656184"/>
          </a:xfrm>
        </p:grpSpPr>
        <p:pic>
          <p:nvPicPr>
            <p:cNvPr id="1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Варить-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4212976" y="4581128"/>
            <a:ext cx="4140000" cy="1656184"/>
            <a:chOff x="39432" y="1412776"/>
            <a:chExt cx="3990284" cy="1656184"/>
          </a:xfrm>
        </p:grpSpPr>
        <p:pic>
          <p:nvPicPr>
            <p:cNvPr id="22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Гулять-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30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Плыть- 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  <a:endParaRPr lang="ru-RU" sz="30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4429000" y="1654080"/>
            <a:ext cx="4104000" cy="1656184"/>
            <a:chOff x="39432" y="1412776"/>
            <a:chExt cx="3990284" cy="1656184"/>
          </a:xfrm>
        </p:grpSpPr>
        <p:pic>
          <p:nvPicPr>
            <p:cNvPr id="33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Ходить-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3924944" y="3140968"/>
            <a:ext cx="4295554" cy="1656184"/>
            <a:chOff x="230530" y="1124744"/>
            <a:chExt cx="4007522" cy="1656184"/>
          </a:xfrm>
        </p:grpSpPr>
        <p:pic>
          <p:nvPicPr>
            <p:cNvPr id="3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2104" y="1124744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230530" y="1435896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Варить-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4212976" y="4581128"/>
            <a:ext cx="4140000" cy="1656184"/>
            <a:chOff x="39432" y="1412776"/>
            <a:chExt cx="3990284" cy="1656184"/>
          </a:xfrm>
        </p:grpSpPr>
        <p:pic>
          <p:nvPicPr>
            <p:cNvPr id="3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Гулять-</a:t>
              </a:r>
              <a:r>
                <a:rPr lang="en-US" sz="3000" b="1" dirty="0"/>
                <a:t>I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0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2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159187" y="1585791"/>
            <a:ext cx="3978659" cy="1915217"/>
            <a:chOff x="759512" y="-67151"/>
            <a:chExt cx="3978659" cy="1915217"/>
          </a:xfrm>
        </p:grpSpPr>
        <p:pic>
          <p:nvPicPr>
            <p:cNvPr id="102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/>
                <a:t>М</a:t>
              </a:r>
              <a:r>
                <a:rPr lang="ru-RU" sz="3000" b="1" dirty="0" smtClean="0"/>
                <a:t>ыть- 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  <a:endParaRPr lang="ru-RU" sz="30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4159187" y="44624"/>
            <a:ext cx="4482715" cy="1656184"/>
            <a:chOff x="39432" y="1412776"/>
            <a:chExt cx="3990284" cy="1656184"/>
          </a:xfrm>
        </p:grpSpPr>
        <p:pic>
          <p:nvPicPr>
            <p:cNvPr id="5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Скучать-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pic>
        <p:nvPicPr>
          <p:cNvPr id="1027" name="Picture 3" descr="D:\отрисовки\отрисовки 2\наборы\от гапуси\пасека\ebe74b671d86.png">
            <a:hlinkClick r:id="" action="ppaction://hlinkshowjump?jump=nextslide"/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4229" y="5875768"/>
            <a:ext cx="712800" cy="8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-3987094" y="3140968"/>
            <a:ext cx="4277077" cy="1656184"/>
            <a:chOff x="39432" y="1412776"/>
            <a:chExt cx="3990284" cy="1656184"/>
          </a:xfrm>
        </p:grpSpPr>
        <p:pic>
          <p:nvPicPr>
            <p:cNvPr id="1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/>
                <a:t>Д</a:t>
              </a:r>
              <a:r>
                <a:rPr lang="ru-RU" sz="3000" b="1" dirty="0" smtClean="0"/>
                <a:t>арить-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4464544" y="4581128"/>
            <a:ext cx="4500040" cy="1656184"/>
            <a:chOff x="39432" y="1412776"/>
            <a:chExt cx="3990284" cy="1656184"/>
          </a:xfrm>
        </p:grpSpPr>
        <p:pic>
          <p:nvPicPr>
            <p:cNvPr id="22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Чистить-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4159187" y="1585791"/>
            <a:ext cx="3978659" cy="1915217"/>
            <a:chOff x="759512" y="-67151"/>
            <a:chExt cx="3978659" cy="1915217"/>
          </a:xfrm>
        </p:grpSpPr>
        <p:pic>
          <p:nvPicPr>
            <p:cNvPr id="30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/>
                <a:t>М</a:t>
              </a:r>
              <a:r>
                <a:rPr lang="ru-RU" sz="3000" b="1" dirty="0" smtClean="0"/>
                <a:t>ыть- 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  <a:endParaRPr lang="ru-RU" sz="30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4159187" y="44624"/>
            <a:ext cx="4482715" cy="1656184"/>
            <a:chOff x="39432" y="1412776"/>
            <a:chExt cx="3990284" cy="1656184"/>
          </a:xfrm>
        </p:grpSpPr>
        <p:pic>
          <p:nvPicPr>
            <p:cNvPr id="33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Скучать-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3996952" y="3140968"/>
            <a:ext cx="4295554" cy="1656184"/>
            <a:chOff x="230530" y="1124744"/>
            <a:chExt cx="4007522" cy="1656184"/>
          </a:xfrm>
        </p:grpSpPr>
        <p:pic>
          <p:nvPicPr>
            <p:cNvPr id="3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2104" y="1124744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230530" y="1435896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Дарить-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4464544" y="4581128"/>
            <a:ext cx="4500040" cy="1656184"/>
            <a:chOff x="39432" y="1412776"/>
            <a:chExt cx="3990284" cy="1656184"/>
          </a:xfrm>
        </p:grpSpPr>
        <p:pic>
          <p:nvPicPr>
            <p:cNvPr id="3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Чистить-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1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2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102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Брить- 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  <a:endParaRPr lang="ru-RU" sz="30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4429000" y="1654080"/>
            <a:ext cx="4104000" cy="1656184"/>
            <a:chOff x="39432" y="1412776"/>
            <a:chExt cx="3990284" cy="1656184"/>
          </a:xfrm>
        </p:grpSpPr>
        <p:pic>
          <p:nvPicPr>
            <p:cNvPr id="5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Гнать-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pic>
        <p:nvPicPr>
          <p:cNvPr id="1027" name="Picture 3" descr="D:\отрисовки\отрисовки 2\наборы\от гапуси\пасека\ebe74b671d86.png">
            <a:hlinkClick r:id="" action="ppaction://hlinkshowjump?jump=nextslide"/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4229" y="5875768"/>
            <a:ext cx="712800" cy="8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-4227898" y="4437112"/>
            <a:ext cx="3990284" cy="1656184"/>
            <a:chOff x="39432" y="1412776"/>
            <a:chExt cx="3990284" cy="1656184"/>
          </a:xfrm>
        </p:grpSpPr>
        <p:pic>
          <p:nvPicPr>
            <p:cNvPr id="1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Читать-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4068960" y="3010672"/>
            <a:ext cx="4442463" cy="1656184"/>
            <a:chOff x="39432" y="1412776"/>
            <a:chExt cx="3990284" cy="1656184"/>
          </a:xfrm>
        </p:grpSpPr>
        <p:pic>
          <p:nvPicPr>
            <p:cNvPr id="22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Дышать-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3680057" y="44624"/>
            <a:ext cx="3978659" cy="1915217"/>
            <a:chOff x="759512" y="-67151"/>
            <a:chExt cx="3978659" cy="1915217"/>
          </a:xfrm>
        </p:grpSpPr>
        <p:pic>
          <p:nvPicPr>
            <p:cNvPr id="30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Брить- 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  <a:endParaRPr lang="ru-RU" sz="30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4429000" y="1654080"/>
            <a:ext cx="4104000" cy="1656184"/>
            <a:chOff x="39432" y="1412776"/>
            <a:chExt cx="3990284" cy="1656184"/>
          </a:xfrm>
        </p:grpSpPr>
        <p:pic>
          <p:nvPicPr>
            <p:cNvPr id="33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Гнать-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4236517" y="4437112"/>
            <a:ext cx="4007522" cy="1656184"/>
            <a:chOff x="230530" y="1124744"/>
            <a:chExt cx="4007522" cy="1656184"/>
          </a:xfrm>
        </p:grpSpPr>
        <p:pic>
          <p:nvPicPr>
            <p:cNvPr id="3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2104" y="1124744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230530" y="1435896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Читать-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4068960" y="3010672"/>
            <a:ext cx="4442463" cy="1656184"/>
            <a:chOff x="39432" y="1412776"/>
            <a:chExt cx="3990284" cy="1656184"/>
          </a:xfrm>
        </p:grpSpPr>
        <p:pic>
          <p:nvPicPr>
            <p:cNvPr id="3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Дышать-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5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2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4429000" y="1484784"/>
            <a:ext cx="4266691" cy="1915217"/>
            <a:chOff x="759512" y="-67151"/>
            <a:chExt cx="3978659" cy="1915217"/>
          </a:xfrm>
        </p:grpSpPr>
        <p:pic>
          <p:nvPicPr>
            <p:cNvPr id="102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Видеть-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4212976" y="44624"/>
            <a:ext cx="4464496" cy="1656184"/>
            <a:chOff x="39432" y="1412776"/>
            <a:chExt cx="3990284" cy="1656184"/>
          </a:xfrm>
        </p:grpSpPr>
        <p:pic>
          <p:nvPicPr>
            <p:cNvPr id="5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Стелить-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pic>
        <p:nvPicPr>
          <p:cNvPr id="1027" name="Picture 3" descr="D:\отрисовки\отрисовки 2\наборы\от гапуси\пасека\ebe74b671d8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4934" y="5877272"/>
            <a:ext cx="71156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-4706346" y="4437112"/>
            <a:ext cx="4468732" cy="1656184"/>
            <a:chOff x="39432" y="1412776"/>
            <a:chExt cx="3990284" cy="1656184"/>
          </a:xfrm>
        </p:grpSpPr>
        <p:pic>
          <p:nvPicPr>
            <p:cNvPr id="1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Вертеть</a:t>
              </a:r>
              <a:r>
                <a:rPr lang="en-US" sz="3000" b="1" dirty="0" smtClean="0"/>
                <a:t>-II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4212976" y="3010672"/>
            <a:ext cx="4428032" cy="1656184"/>
            <a:chOff x="39432" y="1412776"/>
            <a:chExt cx="3990284" cy="1656184"/>
          </a:xfrm>
        </p:grpSpPr>
        <p:pic>
          <p:nvPicPr>
            <p:cNvPr id="22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Терпеть-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-4429000" y="1484784"/>
            <a:ext cx="4266691" cy="1915217"/>
            <a:chOff x="759512" y="-67151"/>
            <a:chExt cx="3978659" cy="1915217"/>
          </a:xfrm>
        </p:grpSpPr>
        <p:pic>
          <p:nvPicPr>
            <p:cNvPr id="30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2067" y="-67151"/>
              <a:ext cx="1516104" cy="1915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759512" y="324850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Видеть-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  <a:endParaRPr lang="ru-RU" sz="3000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-4212976" y="44624"/>
            <a:ext cx="4464496" cy="1656184"/>
            <a:chOff x="39432" y="1412776"/>
            <a:chExt cx="3990284" cy="1656184"/>
          </a:xfrm>
        </p:grpSpPr>
        <p:pic>
          <p:nvPicPr>
            <p:cNvPr id="33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Стелить-</a:t>
              </a:r>
              <a:r>
                <a:rPr lang="en-US" sz="3000" b="1" dirty="0" smtClean="0"/>
                <a:t>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4717032" y="4437112"/>
            <a:ext cx="4488037" cy="1656184"/>
            <a:chOff x="230530" y="1124744"/>
            <a:chExt cx="4007522" cy="1656184"/>
          </a:xfrm>
        </p:grpSpPr>
        <p:pic>
          <p:nvPicPr>
            <p:cNvPr id="36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2104" y="1124744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230530" y="1435896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Вертеть</a:t>
              </a:r>
              <a:r>
                <a:rPr lang="en-US" sz="3000" b="1" dirty="0" smtClean="0"/>
                <a:t>-II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4212976" y="3010672"/>
            <a:ext cx="4428032" cy="1656184"/>
            <a:chOff x="39432" y="1412776"/>
            <a:chExt cx="3990284" cy="1656184"/>
          </a:xfrm>
        </p:grpSpPr>
        <p:pic>
          <p:nvPicPr>
            <p:cNvPr id="39" name="Picture 2" descr="D:\отрисовки\отрисовки 2\наборы\от гапуси\пасека\1b552885bc04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1412776"/>
              <a:ext cx="1545948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39432" y="1723928"/>
              <a:ext cx="2444336" cy="6249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/>
                <a:t>Терпеть-</a:t>
              </a:r>
              <a:r>
                <a:rPr lang="en-US" sz="3000" b="1" dirty="0" smtClean="0"/>
                <a:t>I </a:t>
              </a:r>
              <a:r>
                <a:rPr lang="ru-RU" sz="3000" b="1" dirty="0" err="1" smtClean="0"/>
                <a:t>спр</a:t>
              </a:r>
              <a:r>
                <a:rPr lang="ru-RU" sz="3000" b="1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5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8 L 1.64843 -0.01156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13" y="-5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7168E-6 L 1.62986 -0.0067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93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1.63246 -0.00509 " pathEditMode="relative" rAng="0" ptsTypes="AA">
                                      <p:cBhvr>
                                        <p:cTn id="18" dur="2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15" y="-2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052E-7 L 1.66164 -0.00509 " pathEditMode="relative" rAng="0" ptsTypes="AA">
                                      <p:cBhvr>
                                        <p:cTn id="2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327</Words>
  <Application>Microsoft Office PowerPoint</Application>
  <PresentationFormat>Экран (4:3)</PresentationFormat>
  <Paragraphs>114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BeeskneesCTT</vt:lpstr>
      <vt:lpstr>Wingdings</vt:lpstr>
      <vt:lpstr>Calibri</vt:lpstr>
      <vt:lpstr>Artemon 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74</cp:revision>
  <dcterms:created xsi:type="dcterms:W3CDTF">2016-04-09T04:42:53Z</dcterms:created>
  <dcterms:modified xsi:type="dcterms:W3CDTF">2016-08-23T11:40:41Z</dcterms:modified>
</cp:coreProperties>
</file>