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6" r:id="rId5"/>
    <p:sldId id="262" r:id="rId6"/>
    <p:sldId id="285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84" r:id="rId15"/>
    <p:sldId id="276" r:id="rId16"/>
    <p:sldId id="277" r:id="rId17"/>
    <p:sldId id="280" r:id="rId18"/>
    <p:sldId id="283" r:id="rId19"/>
    <p:sldId id="282" r:id="rId20"/>
    <p:sldId id="27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77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5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55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8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75E276-F588-4C67-BACC-57739FAA3F0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C35B26-6198-4C54-AFE5-760D1447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6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Warm-up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09170"/>
            <a:ext cx="9720072" cy="1499616"/>
          </a:xfrm>
        </p:spPr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spell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4th?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3843345"/>
            <a:ext cx="9893256" cy="15734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_____ ______ _____ ______ ______ ______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817556" y="1895991"/>
            <a:ext cx="86437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 o u r t h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5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09170"/>
            <a:ext cx="9720072" cy="1499616"/>
          </a:xfrm>
        </p:spPr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spell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6th?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3579963"/>
            <a:ext cx="9720073" cy="15734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_____ _____ ______ ______ ______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357746" y="1719813"/>
            <a:ext cx="878378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x t h 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6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09170"/>
            <a:ext cx="9720072" cy="1499616"/>
          </a:xfrm>
        </p:spPr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spell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3579963"/>
            <a:ext cx="9720073" cy="15734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______ _____ </a:t>
            </a:r>
            <a:r>
              <a:rPr lang="en-US" sz="4000" dirty="0"/>
              <a:t>______ ______ 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7236" y="1858045"/>
            <a:ext cx="786938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 h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r d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3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09170"/>
            <a:ext cx="9720072" cy="1499616"/>
          </a:xfrm>
        </p:spPr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spell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848" y="3786963"/>
            <a:ext cx="9885219" cy="157345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______ </a:t>
            </a:r>
            <a:r>
              <a:rPr lang="en-US" sz="4000" dirty="0" smtClean="0"/>
              <a:t>______ ______ ______ _____ ____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236095" y="1867800"/>
            <a:ext cx="929613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 e c o n d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2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3" y="640080"/>
            <a:ext cx="463583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4400" spc="200" dirty="0" smtClean="0">
                <a:solidFill>
                  <a:srgbClr val="FFFFFF"/>
                </a:solidFill>
              </a:rPr>
              <a:t>are they</a:t>
            </a:r>
            <a:r>
              <a:rPr lang="en-US" sz="4400" spc="200" dirty="0">
                <a:solidFill>
                  <a:srgbClr val="FFFFFF"/>
                </a:solidFill>
              </a:rPr>
              <a:t> </a:t>
            </a:r>
            <a:r>
              <a:rPr lang="en-US" sz="4400" kern="1200" cap="all" spc="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doing</a:t>
            </a:r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8" y="1717964"/>
            <a:ext cx="5785475" cy="35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he doing?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Ð°ÑÑÐ¸Ð½ÐºÐ¸ Ð¿Ð¾ Ð·Ð°Ð¿ÑÐ¾ÑÑ play football clipart">
            <a:extLst>
              <a:ext uri="{FF2B5EF4-FFF2-40B4-BE49-F238E27FC236}">
                <a16:creationId xmlns:a16="http://schemas.microsoft.com/office/drawing/2014/main" id="{C2D221AA-1F63-40D9-B468-08EED181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27592"/>
            <a:ext cx="5459470" cy="42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she doing?</a:t>
            </a:r>
          </a:p>
        </p:txBody>
      </p:sp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9A3DE4A-6CD2-431E-B261-9B380BF5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99753"/>
            <a:ext cx="5459470" cy="54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8828" y="640080"/>
            <a:ext cx="5291760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they doing?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12" y="693612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709" y="640080"/>
            <a:ext cx="4677401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4400" spc="200" dirty="0" smtClean="0">
                <a:solidFill>
                  <a:srgbClr val="FFFFFF"/>
                </a:solidFill>
              </a:rPr>
              <a:t>are they</a:t>
            </a:r>
            <a:r>
              <a:rPr lang="en-US" sz="4400" kern="1200" cap="all" spc="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doing?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5" y="918205"/>
            <a:ext cx="6100948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8828" y="640080"/>
            <a:ext cx="5291760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4400" spc="200" dirty="0" smtClean="0">
                <a:solidFill>
                  <a:srgbClr val="FFFFFF"/>
                </a:solidFill>
              </a:rPr>
              <a:t>is he</a:t>
            </a:r>
            <a:r>
              <a:rPr lang="en-US" sz="4400" kern="1200" cap="all" spc="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doing?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7" y="1330005"/>
            <a:ext cx="4689864" cy="46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</a:t>
            </a:r>
            <a:b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color is it? 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6" y="2046722"/>
            <a:ext cx="4262003" cy="4262003"/>
          </a:xfrm>
        </p:spPr>
      </p:pic>
    </p:spTree>
    <p:extLst>
      <p:ext uri="{BB962C8B-B14F-4D97-AF65-F5344CB8AC3E}">
        <p14:creationId xmlns:p14="http://schemas.microsoft.com/office/powerpoint/2010/main" val="25680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she doing?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ÐÐ°ÑÑÐ¸Ð½ÐºÐ¸ Ð¿Ð¾ Ð·Ð°Ð¿ÑÐ¾ÑÑ sleep clipart">
            <a:extLst>
              <a:ext uri="{FF2B5EF4-FFF2-40B4-BE49-F238E27FC236}">
                <a16:creationId xmlns:a16="http://schemas.microsoft.com/office/drawing/2014/main" id="{45A2078A-CA42-4480-9493-554BA634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3" y="1460500"/>
            <a:ext cx="6180859" cy="38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6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7430D-7B1F-41CC-90C8-1DA236DC8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</a:t>
            </a:r>
            <a:b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color is it? 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68" y="370152"/>
            <a:ext cx="3988649" cy="5981706"/>
          </a:xfrm>
        </p:spPr>
      </p:pic>
    </p:spTree>
    <p:extLst>
      <p:ext uri="{BB962C8B-B14F-4D97-AF65-F5344CB8AC3E}">
        <p14:creationId xmlns:p14="http://schemas.microsoft.com/office/powerpoint/2010/main" val="169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</a:t>
            </a:r>
            <a:b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color is it? </a:t>
            </a:r>
            <a:r>
              <a:rPr lang="en-US" dirty="0"/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84832"/>
            <a:ext cx="4987636" cy="3865418"/>
          </a:xfrm>
        </p:spPr>
      </p:pic>
    </p:spTree>
    <p:extLst>
      <p:ext uri="{BB962C8B-B14F-4D97-AF65-F5344CB8AC3E}">
        <p14:creationId xmlns:p14="http://schemas.microsoft.com/office/powerpoint/2010/main" val="21155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ru-RU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is it?</a:t>
            </a: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do in this lesson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244725"/>
            <a:ext cx="6208069" cy="4128366"/>
          </a:xfrm>
        </p:spPr>
      </p:pic>
    </p:spTree>
    <p:extLst>
      <p:ext uri="{BB962C8B-B14F-4D97-AF65-F5344CB8AC3E}">
        <p14:creationId xmlns:p14="http://schemas.microsoft.com/office/powerpoint/2010/main" val="32729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ru-RU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is it?</a:t>
            </a: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do in this lesson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18" y="2623992"/>
            <a:ext cx="7716982" cy="3858491"/>
          </a:xfrm>
        </p:spPr>
      </p:pic>
    </p:spTree>
    <p:extLst>
      <p:ext uri="{BB962C8B-B14F-4D97-AF65-F5344CB8AC3E}">
        <p14:creationId xmlns:p14="http://schemas.microsoft.com/office/powerpoint/2010/main" val="28089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is it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do in this lesson?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0" y="2272145"/>
            <a:ext cx="4445650" cy="4445650"/>
          </a:xfrm>
        </p:spPr>
      </p:pic>
    </p:spTree>
    <p:extLst>
      <p:ext uri="{BB962C8B-B14F-4D97-AF65-F5344CB8AC3E}">
        <p14:creationId xmlns:p14="http://schemas.microsoft.com/office/powerpoint/2010/main" val="3416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subject is it?</a:t>
            </a: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do in this lesson?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34" y="1898073"/>
            <a:ext cx="5957043" cy="4461163"/>
          </a:xfrm>
        </p:spPr>
      </p:pic>
    </p:spTree>
    <p:extLst>
      <p:ext uri="{BB962C8B-B14F-4D97-AF65-F5344CB8AC3E}">
        <p14:creationId xmlns:p14="http://schemas.microsoft.com/office/powerpoint/2010/main" val="25178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09170"/>
            <a:ext cx="9720072" cy="1499616"/>
          </a:xfrm>
        </p:spPr>
        <p:txBody>
          <a:bodyPr/>
          <a:lstStyle/>
          <a:p>
            <a:r>
              <a:rPr lang="en-US" sz="5400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spell </a:t>
            </a:r>
            <a:r>
              <a:rPr lang="en-US" sz="5400" cap="none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6" y="3767453"/>
            <a:ext cx="9720073" cy="15734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_____ ______ _______ _______ _______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677723" y="1858045"/>
            <a:ext cx="841288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 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r  s  t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3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205</Words>
  <Application>Microsoft Office PowerPoint</Application>
  <PresentationFormat>Широкоэкранный</PresentationFormat>
  <Paragraphs>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Tw Cen MT</vt:lpstr>
      <vt:lpstr>Tw Cen MT Condensed</vt:lpstr>
      <vt:lpstr>Wingdings 3</vt:lpstr>
      <vt:lpstr>Integral</vt:lpstr>
      <vt:lpstr>Warm-up </vt:lpstr>
      <vt:lpstr>What’s this? What color is it?  </vt:lpstr>
      <vt:lpstr>What’s this? What color is it?  </vt:lpstr>
      <vt:lpstr>What’s this? What color is it?  </vt:lpstr>
      <vt:lpstr>What subject is it? What do we do in this lesson?  </vt:lpstr>
      <vt:lpstr>What subject is it? What do we do in this lesson?  </vt:lpstr>
      <vt:lpstr>What subject is it? What do we do in this lesson?  </vt:lpstr>
      <vt:lpstr>What subject is it? What do we do in this lesson?  </vt:lpstr>
      <vt:lpstr>How do you spell 1st? </vt:lpstr>
      <vt:lpstr>How do you spell 4th? </vt:lpstr>
      <vt:lpstr>How do you spell 6th? </vt:lpstr>
      <vt:lpstr>How do you spell 3d? </vt:lpstr>
      <vt:lpstr>How do you spell 2d? </vt:lpstr>
      <vt:lpstr>What are they doing?</vt:lpstr>
      <vt:lpstr>What is he doing?</vt:lpstr>
      <vt:lpstr>What is she doing?</vt:lpstr>
      <vt:lpstr>What are they doing?</vt:lpstr>
      <vt:lpstr>What are they doing?</vt:lpstr>
      <vt:lpstr>What is he doing?</vt:lpstr>
      <vt:lpstr>What is she doing?</vt:lpstr>
      <vt:lpstr>Good luck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</dc:title>
  <dc:creator>Александра</dc:creator>
  <cp:lastModifiedBy>Пользователь Windows</cp:lastModifiedBy>
  <cp:revision>6</cp:revision>
  <dcterms:created xsi:type="dcterms:W3CDTF">2019-09-01T13:25:16Z</dcterms:created>
  <dcterms:modified xsi:type="dcterms:W3CDTF">2020-04-15T12:21:36Z</dcterms:modified>
</cp:coreProperties>
</file>