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notesMasterIdLst>
    <p:notesMasterId r:id="rId12"/>
  </p:notesMasterIdLst>
  <p:sldIdLst>
    <p:sldId id="386" r:id="rId3"/>
    <p:sldId id="379" r:id="rId4"/>
    <p:sldId id="387" r:id="rId5"/>
    <p:sldId id="380" r:id="rId6"/>
    <p:sldId id="385" r:id="rId7"/>
    <p:sldId id="383" r:id="rId8"/>
    <p:sldId id="384" r:id="rId9"/>
    <p:sldId id="388" r:id="rId10"/>
    <p:sldId id="382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>
        <p:scale>
          <a:sx n="50" d="100"/>
          <a:sy n="50" d="100"/>
        </p:scale>
        <p:origin x="-3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6E998-1F8E-469C-B9F9-472F94DE8305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5C5C0-46C2-4820-97A5-7E25B25D7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5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C46E19-551A-4C71-9365-BBE659AE6A16}" type="slidenum">
              <a:rPr lang="ru-RU">
                <a:solidFill>
                  <a:prstClr val="white"/>
                </a:solidFill>
              </a:rPr>
              <a:pPr/>
              <a:t>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003786" y="756079"/>
            <a:ext cx="4848989" cy="37287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pPr defTabSz="4135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prstClr val="white"/>
              </a:solidFill>
              <a:latin typeface="Arial" charset="0"/>
              <a:ea typeface="MS Gothic" charset="-128"/>
            </a:endParaRPr>
          </a:p>
        </p:txBody>
      </p:sp>
      <p:sp>
        <p:nvSpPr>
          <p:cNvPr id="51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163844" name="Freeform 4"/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45" name="Freeform 5"/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46" name="Freeform 6"/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47" name="Freeform 7"/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48" name="Freeform 8"/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49" name="Freeform 9"/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0" name="Freeform 10"/>
              <p:cNvSpPr>
                <a:spLocks/>
              </p:cNvSpPr>
              <p:nvPr userDrawn="1"/>
            </p:nvSpPr>
            <p:spPr bwMode="hidden">
              <a:xfrm rot="3318475">
                <a:off x="2254" y="18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1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2" name="Freeform 12"/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3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4" name="Freeform 14"/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5" name="Freeform 15"/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6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7" name="Freeform 17"/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8" name="Freeform 18"/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59" name="Freeform 19"/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0" name="Freeform 20"/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1" name="Freeform 21"/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2" name="Freeform 22"/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3" name="Freeform 23"/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4" name="Freeform 24"/>
              <p:cNvSpPr>
                <a:spLocks/>
              </p:cNvSpPr>
              <p:nvPr userDrawn="1"/>
            </p:nvSpPr>
            <p:spPr bwMode="hidden">
              <a:xfrm rot="3318475">
                <a:off x="-73" y="200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5" name="Freeform 25"/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6" name="Freeform 26"/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7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8" name="Freeform 28"/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69" name="Freeform 29"/>
              <p:cNvSpPr>
                <a:spLocks/>
              </p:cNvSpPr>
              <p:nvPr userDrawn="1"/>
            </p:nvSpPr>
            <p:spPr bwMode="hidden">
              <a:xfrm rot="6284068">
                <a:off x="1169" y="290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0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1" name="Freeform 31"/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2" name="Freeform 32"/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3" name="Freeform 33"/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4" name="Freeform 34"/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5" name="Freeform 35"/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6" name="Freeform 36"/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7" name="Freeform 37"/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8" name="Freeform 38"/>
              <p:cNvSpPr>
                <a:spLocks/>
              </p:cNvSpPr>
              <p:nvPr userDrawn="1"/>
            </p:nvSpPr>
            <p:spPr bwMode="hidden">
              <a:xfrm rot="3318475">
                <a:off x="186" y="-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79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0" name="Freeform 40"/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1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2" name="Freeform 42"/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3" name="Freeform 43"/>
              <p:cNvSpPr>
                <a:spLocks/>
              </p:cNvSpPr>
              <p:nvPr userDrawn="1"/>
            </p:nvSpPr>
            <p:spPr bwMode="hidden">
              <a:xfrm rot="6284068">
                <a:off x="1296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4" name="Freeform 44"/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5" name="Freeform 45"/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6" name="Freeform 46"/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7" name="Freeform 47"/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8" name="Freeform 48"/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9" name="Freeform 49"/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0" name="Freeform 50"/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1" name="Freeform 51"/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2" name="Freeform 52"/>
              <p:cNvSpPr>
                <a:spLocks/>
              </p:cNvSpPr>
              <p:nvPr userDrawn="1"/>
            </p:nvSpPr>
            <p:spPr bwMode="hidden">
              <a:xfrm rot="3318475">
                <a:off x="2005" y="5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3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4" name="Freeform 54"/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5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6" name="Freeform 56"/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7" name="Freeform 57"/>
              <p:cNvSpPr>
                <a:spLocks/>
              </p:cNvSpPr>
              <p:nvPr userDrawn="1"/>
            </p:nvSpPr>
            <p:spPr bwMode="hidden">
              <a:xfrm rot="6284068">
                <a:off x="3391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8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99" name="Freeform 59"/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0" name="Freeform 60"/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1" name="Freeform 61"/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2" name="Freeform 62"/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3" name="Freeform 63"/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4" name="Freeform 64"/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5" name="Freeform 65"/>
              <p:cNvSpPr>
                <a:spLocks/>
              </p:cNvSpPr>
              <p:nvPr userDrawn="1"/>
            </p:nvSpPr>
            <p:spPr bwMode="hidden">
              <a:xfrm rot="3318475">
                <a:off x="4137" y="-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6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7" name="Freeform 67"/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8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09" name="Freeform 69"/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0" name="Freeform 70"/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1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2" name="Freeform 72"/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3" name="Freeform 73"/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4" name="Freeform 74"/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5" name="Freeform 75"/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6" name="Freeform 76"/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7" name="Freeform 77"/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8" name="Freeform 78"/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9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20" name="Freeform 80"/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21" name="Freeform 81"/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22" name="Freeform 82"/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23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24" name="Freeform 84"/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163926" name="Freeform 86"/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" name="Group 87"/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63928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29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90"/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3931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32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93"/>
              <p:cNvGrpSpPr>
                <a:grpSpLocks/>
              </p:cNvGrpSpPr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63934" name="Freeform 94"/>
                <p:cNvSpPr>
                  <a:spLocks/>
                </p:cNvSpPr>
                <p:nvPr/>
              </p:nvSpPr>
              <p:spPr bwMode="auto">
                <a:xfrm>
                  <a:off x="1016" y="970"/>
                  <a:ext cx="2844" cy="2614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35" name="Freeform 95"/>
                <p:cNvSpPr>
                  <a:spLocks/>
                </p:cNvSpPr>
                <p:nvPr/>
              </p:nvSpPr>
              <p:spPr bwMode="auto">
                <a:xfrm>
                  <a:off x="1068" y="985"/>
                  <a:ext cx="642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36" name="Freeform 96"/>
                <p:cNvSpPr>
                  <a:spLocks/>
                </p:cNvSpPr>
                <p:nvPr/>
              </p:nvSpPr>
              <p:spPr bwMode="auto">
                <a:xfrm>
                  <a:off x="1196" y="940"/>
                  <a:ext cx="2411" cy="630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37" name="Freeform 97"/>
                <p:cNvSpPr>
                  <a:spLocks/>
                </p:cNvSpPr>
                <p:nvPr/>
              </p:nvSpPr>
              <p:spPr bwMode="auto">
                <a:xfrm>
                  <a:off x="1849" y="1637"/>
                  <a:ext cx="1547" cy="1502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38" name="Freeform 98"/>
                <p:cNvSpPr>
                  <a:spLocks/>
                </p:cNvSpPr>
                <p:nvPr/>
              </p:nvSpPr>
              <p:spPr bwMode="auto">
                <a:xfrm>
                  <a:off x="1633" y="1453"/>
                  <a:ext cx="921" cy="912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600" smtClean="0">
                    <a:solidFill>
                      <a:srgbClr val="333333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63939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940" name="Rectangle 10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41" name="Rectangle 10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63942" name="Rectangle 10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63943" name="Rectangle 10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BC48EFE-D373-4BF2-B245-BACBEE05AD16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8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262B1-D6D7-4C1E-B3AB-C114B2D8B9AE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8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C82CE-4767-4BBA-8F84-C2A9F6B11101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1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3D6991-1620-4D64-AB36-373E965FFE31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A8A84C-BBCB-4BBF-A696-73D728E44949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0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E63909-1AF9-4EE2-8082-051FC3D27782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64E185-7E74-412D-8699-3F3B400C887C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1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3C7481-DECB-4D9B-BC9C-C01DA1FADDFF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4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101F3C-EB1B-49E5-BC80-26876C16B7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98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53790C-5CD1-4A0C-B110-976B89496D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4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0C23A4-8D43-4279-BC4E-608042BFDF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3374E-C173-4C1A-8874-4F6F8C033F8A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73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B45D0E-DB8B-4226-8768-0D7C63F9D2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79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73BCB0-BFD9-4796-BE88-9242A444F1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7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14ABC0-8378-4C80-B322-C3FEA4499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1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51D902-B045-455D-AD9A-D3064F3E4D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23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35106D-143C-485E-A6F9-84F2BACF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6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730918-9B9E-46BD-AB82-10F20D7B57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28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B1E814-C7C0-4A84-88B7-718D7A083E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16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0B8E84-1AF9-4191-B02B-8335690F5A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6D96-6245-4A71-A82C-B884AB52743D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84895-6E51-47EF-BECB-8A9F0DF7E192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70177-00B1-4BB6-83A2-266B676C61CE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1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E340-D72B-480E-9AEA-D2FF784FBCC6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1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7C48F-85FF-4008-B0EC-6AA6AC091B90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C265C-20B2-4E3C-AECA-FB384B1FF248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67208-A0F6-4ABC-95CC-8C0F83760CA1}" type="slidenum">
              <a:rPr lang="ru-RU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9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62820" name="Freeform 4"/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1" name="Freeform 5"/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2" name="Freeform 6"/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3" name="Freeform 7"/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4" name="Freeform 8"/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5" name="Freeform 9"/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6" name="Freeform 10"/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7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8" name="Freeform 12"/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29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0" name="Freeform 14"/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1" name="Freeform 15"/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2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3" name="Freeform 17"/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4" name="Freeform 18"/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5" name="Freeform 19"/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6" name="Freeform 20"/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7" name="Freeform 21"/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8" name="Freeform 22"/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39" name="Freeform 23"/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0" name="Freeform 24"/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1" name="Freeform 25"/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2" name="Freeform 26"/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3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4" name="Freeform 28"/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5" name="Freeform 29"/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6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7" name="Freeform 31"/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8" name="Freeform 32"/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49" name="Freeform 33"/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0" name="Freeform 34"/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1" name="Freeform 35"/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2" name="Freeform 36"/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3" name="Freeform 37"/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4" name="Freeform 38"/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5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6" name="Freeform 40"/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7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8" name="Freeform 42"/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59" name="Freeform 43"/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0" name="Freeform 44"/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1" name="Freeform 45"/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2" name="Freeform 46"/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3" name="Freeform 47"/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4" name="Freeform 48"/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5" name="Freeform 49"/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6" name="Freeform 50"/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7" name="Freeform 51"/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8" name="Freeform 52"/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69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0" name="Freeform 54"/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1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2" name="Freeform 56"/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3" name="Freeform 57"/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4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5" name="Freeform 59"/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6" name="Freeform 60"/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7" name="Freeform 61"/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8" name="Freeform 62"/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79" name="Freeform 63"/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0" name="Freeform 64"/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1" name="Freeform 65"/>
              <p:cNvSpPr>
                <a:spLocks/>
              </p:cNvSpPr>
              <p:nvPr userDrawn="1"/>
            </p:nvSpPr>
            <p:spPr bwMode="hidden">
              <a:xfrm rot="3318475">
                <a:off x="4139" y="-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2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3" name="Freeform 67"/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4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5" name="Freeform 69"/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6" name="Freeform 70"/>
              <p:cNvSpPr>
                <a:spLocks/>
              </p:cNvSpPr>
              <p:nvPr userDrawn="1"/>
            </p:nvSpPr>
            <p:spPr bwMode="hidden">
              <a:xfrm rot="6284068">
                <a:off x="4901" y="7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7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8" name="Freeform 72"/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89" name="Freeform 73"/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0" name="Freeform 74"/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1" name="Freeform 75"/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2" name="Freeform 76"/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3" name="Freeform 77"/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4" name="Freeform 78"/>
              <p:cNvSpPr>
                <a:spLocks/>
              </p:cNvSpPr>
              <p:nvPr userDrawn="1"/>
            </p:nvSpPr>
            <p:spPr bwMode="hidden">
              <a:xfrm rot="3318475">
                <a:off x="4103" y="199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5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6" name="Freeform 80"/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7" name="Freeform 81"/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8" name="Freeform 82"/>
              <p:cNvSpPr>
                <a:spLocks/>
              </p:cNvSpPr>
              <p:nvPr userDrawn="1"/>
            </p:nvSpPr>
            <p:spPr bwMode="hidden">
              <a:xfrm rot="6284068">
                <a:off x="4589" y="2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99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8" y="209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00" name="Freeform 84"/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62902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03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88"/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62905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06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2907" name="Freeform 91"/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333333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92"/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62909" name="Freeform 93"/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10" name="Freeform 94"/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11" name="Freeform 95"/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12" name="Freeform 96"/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13" name="Freeform 97"/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333333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62914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915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2916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62917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62918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C966A3-09FE-4648-ABC8-9BE5FB64EBE5}" type="slidenum">
              <a:rPr lang="ru-RU" smtClean="0">
                <a:solidFill>
                  <a:srgbClr val="333333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8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3D8D6CD-7501-4E05-A934-552C9A872D72}" type="slidenum">
              <a:rPr lang="ru-RU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5052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43608" y="4509120"/>
            <a:ext cx="4968552" cy="157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/>
            <a:r>
              <a:rPr lang="ru-RU" sz="96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Адзенне</a:t>
            </a:r>
            <a:endParaRPr lang="en-US" sz="9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3563888" y="404664"/>
            <a:ext cx="4896544" cy="5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  <a:tabLst>
                <a:tab pos="95250" algn="l"/>
              </a:tabLst>
            </a:pPr>
            <a:r>
              <a:rPr lang="ru-RU" sz="2400" dirty="0" err="1" smtClean="0"/>
              <a:t>Маліноўская</a:t>
            </a:r>
            <a:r>
              <a:rPr lang="ru-RU" sz="2400" dirty="0" smtClean="0"/>
              <a:t> Н. В</a:t>
            </a:r>
            <a:r>
              <a:rPr lang="ru-RU" sz="2400" dirty="0" smtClean="0"/>
              <a:t>.</a:t>
            </a:r>
          </a:p>
          <a:p>
            <a:pPr marL="0" indent="0" algn="r">
              <a:buNone/>
              <a:tabLst>
                <a:tab pos="95250" algn="l"/>
              </a:tabLst>
            </a:pPr>
            <a:r>
              <a:rPr lang="ru-RU" sz="2400" dirty="0" smtClean="0"/>
              <a:t>Беларусь, СШ №1 г. </a:t>
            </a:r>
            <a:r>
              <a:rPr lang="ru-RU" sz="2400" dirty="0" err="1" smtClean="0"/>
              <a:t>Наваполацк</a:t>
            </a:r>
            <a:r>
              <a:rPr lang="ru-RU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978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885" y="452274"/>
            <a:ext cx="7128792" cy="838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5400" b="1" dirty="0" err="1" smtClean="0">
                <a:solidFill>
                  <a:srgbClr val="C00000"/>
                </a:solidFill>
              </a:rPr>
              <a:t>Адзенне</a:t>
            </a:r>
            <a:r>
              <a:rPr lang="ru-RU" sz="5400" b="1" dirty="0" smtClean="0">
                <a:solidFill>
                  <a:srgbClr val="C00000"/>
                </a:solidFill>
              </a:rPr>
              <a:t> для </a:t>
            </a:r>
            <a:r>
              <a:rPr lang="ru-RU" sz="5400" b="1" dirty="0" err="1" smtClean="0">
                <a:solidFill>
                  <a:srgbClr val="C00000"/>
                </a:solidFill>
              </a:rPr>
              <a:t>дзяўчынак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8042" y="1425475"/>
            <a:ext cx="2379841" cy="2830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69" y="4429131"/>
            <a:ext cx="1656184" cy="170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78" y="4486967"/>
            <a:ext cx="1656184" cy="163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676884" y="3356992"/>
            <a:ext cx="205365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be-BY" sz="3200" b="1" dirty="0" smtClean="0"/>
              <a:t>спадніца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67387" y="6209110"/>
            <a:ext cx="158968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сукенка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21769" y="6248119"/>
            <a:ext cx="171451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джынсы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65679" y="6215058"/>
            <a:ext cx="165618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к</a:t>
            </a:r>
            <a:r>
              <a:rPr lang="ru-RU" sz="3200" b="1" dirty="0" err="1" smtClean="0"/>
              <a:t>асцюм</a:t>
            </a:r>
            <a:endParaRPr lang="en-US" sz="3200" b="1" dirty="0"/>
          </a:p>
        </p:txBody>
      </p:sp>
      <p:pic>
        <p:nvPicPr>
          <p:cNvPr id="22" name="Picture 5" descr="юб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84" y="1285860"/>
            <a:ext cx="1980191" cy="1952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блуз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9"/>
          <a:stretch>
            <a:fillRect/>
          </a:stretch>
        </p:blipFill>
        <p:spPr bwMode="auto">
          <a:xfrm>
            <a:off x="598119" y="1361905"/>
            <a:ext cx="1792833" cy="187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66443" y="3531165"/>
            <a:ext cx="165618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блузка</a:t>
            </a:r>
            <a:endParaRPr lang="en-US" sz="3200" b="1" dirty="0"/>
          </a:p>
        </p:txBody>
      </p:sp>
      <p:pic>
        <p:nvPicPr>
          <p:cNvPr id="25" name="Picture 6" descr="Jacket Cardig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5" y="4255555"/>
            <a:ext cx="1553758" cy="174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7081" y="6103966"/>
            <a:ext cx="165618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кофта</a:t>
            </a:r>
            <a:endParaRPr lang="en-US" sz="3200" b="1" dirty="0"/>
          </a:p>
        </p:txBody>
      </p:sp>
      <p:pic>
        <p:nvPicPr>
          <p:cNvPr id="27" name="Picture 8" descr="плать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02" y="4112928"/>
            <a:ext cx="2075057" cy="199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C48F-85FF-4008-B0EC-6AA6AC091B90}" type="slidenum">
              <a:rPr lang="ru-RU" smtClean="0">
                <a:solidFill>
                  <a:srgbClr val="333333"/>
                </a:solidFill>
              </a:rPr>
              <a:pPr/>
              <a:t>3</a:t>
            </a:fld>
            <a:endParaRPr lang="ru-RU">
              <a:solidFill>
                <a:srgbClr val="333333"/>
              </a:solidFill>
            </a:endParaRPr>
          </a:p>
        </p:txBody>
      </p:sp>
      <p:pic>
        <p:nvPicPr>
          <p:cNvPr id="3" name="Picture 8" descr="колг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21" y="836711"/>
            <a:ext cx="1772704" cy="259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112" y="3645024"/>
            <a:ext cx="189215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панчохі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91609" y="3645023"/>
            <a:ext cx="189215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200" b="1" dirty="0" err="1" smtClean="0"/>
              <a:t>калготкі</a:t>
            </a:r>
            <a:endParaRPr lang="en-US" sz="3200" b="1" dirty="0"/>
          </a:p>
        </p:txBody>
      </p:sp>
      <p:pic>
        <p:nvPicPr>
          <p:cNvPr id="6" name="Picture 8" descr="чу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750" r="2885" b="1750"/>
          <a:stretch>
            <a:fillRect/>
          </a:stretch>
        </p:blipFill>
        <p:spPr bwMode="auto">
          <a:xfrm>
            <a:off x="854442" y="836712"/>
            <a:ext cx="1535501" cy="259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5529" y="6195052"/>
            <a:ext cx="189215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шкарпэткі</a:t>
            </a:r>
            <a:endParaRPr lang="en-US" sz="3200" b="1" dirty="0"/>
          </a:p>
        </p:txBody>
      </p:sp>
      <p:pic>
        <p:nvPicPr>
          <p:cNvPr id="8" name="Picture 8" descr="нос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31" y="4499685"/>
            <a:ext cx="2220155" cy="151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erchi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78" y="3645023"/>
            <a:ext cx="2302768" cy="223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1366" y="6172817"/>
            <a:ext cx="17281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хустка</a:t>
            </a:r>
            <a:endParaRPr lang="en-US" sz="3200" b="1" dirty="0"/>
          </a:p>
        </p:txBody>
      </p:sp>
      <p:pic>
        <p:nvPicPr>
          <p:cNvPr id="2050" name="Picture 2" descr="https://im1-tub-by.yandex.net/i?id=99df2654eeb14db7c0a73f61accab6f9&amp;n=33&amp;h=190&amp;w=2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48" y="836711"/>
            <a:ext cx="224790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20730" y="2843506"/>
            <a:ext cx="261882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/>
              <a:t>б</a:t>
            </a:r>
            <a:r>
              <a:rPr lang="be-BY" sz="3200" b="1" dirty="0" smtClean="0"/>
              <a:t>ант са стужкі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87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59539" y="400006"/>
            <a:ext cx="75032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lang="be-BY" sz="5400" b="1" dirty="0" smtClean="0">
                <a:solidFill>
                  <a:srgbClr val="002060"/>
                </a:solidFill>
              </a:rPr>
              <a:t>Адзенне для хлопчыкаў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214422"/>
            <a:ext cx="288032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285860"/>
            <a:ext cx="1512168" cy="168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929066"/>
            <a:ext cx="1504697" cy="158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4429132"/>
            <a:ext cx="1504697" cy="166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4500570"/>
            <a:ext cx="1450443" cy="163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6651" y="3051903"/>
            <a:ext cx="209146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3200" b="1" dirty="0"/>
              <a:t>к</a:t>
            </a:r>
            <a:r>
              <a:rPr lang="be-BY" sz="3200" b="1" dirty="0" smtClean="0"/>
              <a:t>амізэлька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786454"/>
            <a:ext cx="189215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200" b="1" dirty="0" err="1"/>
              <a:t>д</a:t>
            </a:r>
            <a:r>
              <a:rPr lang="ru-RU" sz="3200" b="1" dirty="0" err="1" smtClean="0"/>
              <a:t>жынсы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70462" y="6134405"/>
            <a:ext cx="292895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м</a:t>
            </a:r>
            <a:r>
              <a:rPr lang="ru-RU" sz="3200" b="1" dirty="0" smtClean="0"/>
              <a:t>айка и шорты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05308" y="6134405"/>
            <a:ext cx="162526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/>
              <a:t>к</a:t>
            </a:r>
            <a:r>
              <a:rPr lang="ru-RU" sz="3200" b="1" dirty="0" err="1" smtClean="0"/>
              <a:t>ашуля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68232" y="6134404"/>
            <a:ext cx="164304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/>
              <a:t>ш</a:t>
            </a:r>
            <a:r>
              <a:rPr lang="be-BY" sz="3200" b="1" dirty="0" smtClean="0"/>
              <a:t>таны</a:t>
            </a:r>
            <a:endParaRPr lang="en-US" sz="3200" b="1" dirty="0"/>
          </a:p>
        </p:txBody>
      </p:sp>
      <p:pic>
        <p:nvPicPr>
          <p:cNvPr id="19" name="Picture 4" descr="Jack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27" y="1371753"/>
            <a:ext cx="1346052" cy="189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288909" y="3344291"/>
            <a:ext cx="164304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пінжак</a:t>
            </a:r>
            <a:endParaRPr lang="en-US" sz="3200" b="1" dirty="0"/>
          </a:p>
        </p:txBody>
      </p:sp>
      <p:pic>
        <p:nvPicPr>
          <p:cNvPr id="21" name="Picture 8" descr="рубаш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78" y="4411111"/>
            <a:ext cx="1679886" cy="167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m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73105"/>
            <a:ext cx="3346345" cy="28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4815" y="4149080"/>
            <a:ext cx="2413868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3200" b="1" dirty="0" err="1" smtClean="0"/>
              <a:t>спартыўны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касцюм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651" y="4941303"/>
            <a:ext cx="189215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3200" b="1" dirty="0" smtClean="0"/>
              <a:t>світар</a:t>
            </a:r>
            <a:endParaRPr lang="en-US" sz="3200" b="1" dirty="0"/>
          </a:p>
        </p:txBody>
      </p:sp>
      <p:pic>
        <p:nvPicPr>
          <p:cNvPr id="6" name="Picture 4" descr="Track s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27" y="909878"/>
            <a:ext cx="2026444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реме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60" y="4123699"/>
            <a:ext cx="2091117" cy="16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068" y="2988009"/>
            <a:ext cx="17281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гальштук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15188" y="6025349"/>
            <a:ext cx="17281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рэмень</a:t>
            </a:r>
            <a:endParaRPr lang="en-US" sz="3200" b="1" dirty="0"/>
          </a:p>
        </p:txBody>
      </p:sp>
      <p:pic>
        <p:nvPicPr>
          <p:cNvPr id="15" name="Picture 4" descr="Neckti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68" y="995073"/>
            <a:ext cx="1895327" cy="18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uide%20b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6" y="1189410"/>
            <a:ext cx="2881312" cy="218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b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360612" cy="236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Bedroom slipp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17" y="4328731"/>
            <a:ext cx="2280494" cy="168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129484" y="561628"/>
            <a:ext cx="324036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/>
            <a:r>
              <a:rPr lang="be-BY" sz="7200" b="1" dirty="0" smtClean="0">
                <a:solidFill>
                  <a:srgbClr val="002060"/>
                </a:solidFill>
              </a:rPr>
              <a:t>Абутак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809" y="3379812"/>
            <a:ext cx="1587406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боты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69779" y="6138638"/>
            <a:ext cx="2091461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/>
              <a:t>п</a:t>
            </a:r>
            <a:r>
              <a:rPr lang="be-BY" sz="3200" b="1" dirty="0" smtClean="0"/>
              <a:t>антофлі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388382"/>
            <a:ext cx="2915816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/>
              <a:t>г</a:t>
            </a:r>
            <a:r>
              <a:rPr lang="be-BY" sz="3200" b="1" dirty="0" smtClean="0"/>
              <a:t>умавыя боты</a:t>
            </a:r>
            <a:endParaRPr lang="en-US" sz="3200" b="1" dirty="0"/>
          </a:p>
        </p:txBody>
      </p:sp>
      <p:pic>
        <p:nvPicPr>
          <p:cNvPr id="9" name="Picture 5" descr="Sandals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5" y="4236673"/>
            <a:ext cx="2373556" cy="162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97651" y="5983538"/>
            <a:ext cx="2091461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басаножкі</a:t>
            </a:r>
            <a:endParaRPr lang="en-US" sz="3200" b="1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669779" y="1449350"/>
            <a:ext cx="2159769" cy="1939032"/>
            <a:chOff x="960" y="1064"/>
            <a:chExt cx="3456" cy="2899"/>
          </a:xfrm>
        </p:grpSpPr>
        <p:pic>
          <p:nvPicPr>
            <p:cNvPr id="12" name="Picture 5" descr="valenok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8" r="18898"/>
            <a:stretch>
              <a:fillRect/>
            </a:stretch>
          </p:blipFill>
          <p:spPr bwMode="auto">
            <a:xfrm>
              <a:off x="1478" y="1090"/>
              <a:ext cx="2938" cy="27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valenok[1]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8" r="18898"/>
            <a:stretch>
              <a:fillRect/>
            </a:stretch>
          </p:blipFill>
          <p:spPr bwMode="auto">
            <a:xfrm>
              <a:off x="960" y="1064"/>
              <a:ext cx="3120" cy="28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86781" y="6124126"/>
            <a:ext cx="2091461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туфлі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38087" y="3578510"/>
            <a:ext cx="2091461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валёнкі</a:t>
            </a:r>
            <a:endParaRPr lang="en-US" sz="3200" b="1" dirty="0"/>
          </a:p>
        </p:txBody>
      </p:sp>
      <p:pic>
        <p:nvPicPr>
          <p:cNvPr id="16" name="Picture 4" descr="Shoes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0" y="4376879"/>
            <a:ext cx="2316529" cy="160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Jacket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6" y="4159897"/>
            <a:ext cx="2313274" cy="174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0320" y="5953635"/>
            <a:ext cx="3697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3200" b="1" dirty="0">
                <a:solidFill>
                  <a:srgbClr val="333333"/>
                </a:solidFill>
              </a:rPr>
              <a:t>к</a:t>
            </a:r>
            <a:r>
              <a:rPr lang="be-BY" sz="3200" b="1" dirty="0" smtClean="0">
                <a:solidFill>
                  <a:srgbClr val="333333"/>
                </a:solidFill>
              </a:rPr>
              <a:t>уртка з капялюшом</a:t>
            </a:r>
            <a:endParaRPr lang="en-US" sz="3200" b="1" dirty="0">
              <a:solidFill>
                <a:srgbClr val="333333"/>
              </a:solidFill>
            </a:endParaRPr>
          </a:p>
        </p:txBody>
      </p:sp>
      <p:pic>
        <p:nvPicPr>
          <p:cNvPr id="6" name="Picture 4" descr="Rainco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29" y="1107760"/>
            <a:ext cx="2014030" cy="258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1395" y="3586490"/>
            <a:ext cx="2722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2800" b="1" dirty="0">
                <a:solidFill>
                  <a:srgbClr val="333333"/>
                </a:solidFill>
              </a:rPr>
              <a:t>п</a:t>
            </a:r>
            <a:r>
              <a:rPr lang="be-BY" sz="2800" b="1" dirty="0" smtClean="0">
                <a:solidFill>
                  <a:srgbClr val="333333"/>
                </a:solidFill>
              </a:rPr>
              <a:t>лашч з кушаком</a:t>
            </a:r>
            <a:endParaRPr lang="en-US" sz="2800" b="1" dirty="0">
              <a:solidFill>
                <a:srgbClr val="333333"/>
              </a:solidFill>
            </a:endParaRPr>
          </a:p>
        </p:txBody>
      </p:sp>
      <p:pic>
        <p:nvPicPr>
          <p:cNvPr id="8" name="Picture 4" descr="Overc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43" y="1165207"/>
            <a:ext cx="2004677" cy="245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20833" y="4178947"/>
            <a:ext cx="1855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3200" b="1" dirty="0" smtClean="0">
                <a:solidFill>
                  <a:srgbClr val="333333"/>
                </a:solidFill>
              </a:rPr>
              <a:t>футра</a:t>
            </a:r>
            <a:endParaRPr lang="en-US" sz="3200" b="1" dirty="0">
              <a:solidFill>
                <a:srgbClr val="3333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65884" y="3555713"/>
            <a:ext cx="1855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3200" b="1" dirty="0" smtClean="0">
                <a:solidFill>
                  <a:srgbClr val="333333"/>
                </a:solidFill>
              </a:rPr>
              <a:t>паліто</a:t>
            </a:r>
            <a:endParaRPr lang="en-US" sz="3200" b="1" dirty="0">
              <a:solidFill>
                <a:srgbClr val="333333"/>
              </a:solidFill>
            </a:endParaRPr>
          </a:p>
        </p:txBody>
      </p:sp>
      <p:pic>
        <p:nvPicPr>
          <p:cNvPr id="12" name="Picture 8" descr="fur_co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92" y="916272"/>
            <a:ext cx="2269794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17974" y="1094064"/>
            <a:ext cx="1855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3200" b="1" dirty="0" smtClean="0">
                <a:solidFill>
                  <a:srgbClr val="333333"/>
                </a:solidFill>
              </a:rPr>
              <a:t>каўнер</a:t>
            </a:r>
            <a:endParaRPr lang="en-US" sz="3200" b="1" dirty="0">
              <a:solidFill>
                <a:srgbClr val="333333"/>
              </a:solidFill>
            </a:endParaRPr>
          </a:p>
        </p:txBody>
      </p:sp>
      <p:grpSp>
        <p:nvGrpSpPr>
          <p:cNvPr id="26" name="Группа 8"/>
          <p:cNvGrpSpPr/>
          <p:nvPr/>
        </p:nvGrpSpPr>
        <p:grpSpPr>
          <a:xfrm rot="18198238">
            <a:off x="5722464" y="1144989"/>
            <a:ext cx="162475" cy="482922"/>
            <a:chOff x="4645905" y="1947107"/>
            <a:chExt cx="476662" cy="1287603"/>
          </a:xfrm>
          <a:solidFill>
            <a:srgbClr val="730E00">
              <a:lumMod val="40000"/>
              <a:lumOff val="6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Двойная стрелка влево/вправо 26"/>
            <p:cNvSpPr/>
            <p:nvPr/>
          </p:nvSpPr>
          <p:spPr>
            <a:xfrm rot="3425280">
              <a:off x="4240434" y="2352578"/>
              <a:ext cx="1287603" cy="476662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28" name="Двойная стрелка влево/вправо 4"/>
            <p:cNvSpPr/>
            <p:nvPr/>
          </p:nvSpPr>
          <p:spPr>
            <a:xfrm rot="3425280">
              <a:off x="4383433" y="2447910"/>
              <a:ext cx="1001605" cy="285998"/>
            </a:xfrm>
            <a:prstGeom prst="rect">
              <a:avLst/>
            </a:prstGeom>
            <a:grpFill/>
            <a:ln>
              <a:noFill/>
            </a:ln>
            <a:effectLst/>
            <a:sp3d z="-182000"/>
          </p:spPr>
          <p:txBody>
            <a:bodyPr lIns="0" tIns="0" rIns="0" bIns="0" spcCol="1270" anchor="ctr"/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9" name="Группа 8"/>
          <p:cNvGrpSpPr/>
          <p:nvPr/>
        </p:nvGrpSpPr>
        <p:grpSpPr>
          <a:xfrm rot="18198238">
            <a:off x="7462655" y="1228438"/>
            <a:ext cx="147262" cy="492916"/>
            <a:chOff x="4645905" y="1947107"/>
            <a:chExt cx="476662" cy="1287603"/>
          </a:xfrm>
          <a:solidFill>
            <a:srgbClr val="730E00">
              <a:lumMod val="40000"/>
              <a:lumOff val="6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Двойная стрелка влево/вправо 29"/>
            <p:cNvSpPr/>
            <p:nvPr/>
          </p:nvSpPr>
          <p:spPr>
            <a:xfrm rot="3425280">
              <a:off x="4240434" y="2352578"/>
              <a:ext cx="1287603" cy="476662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31" name="Двойная стрелка влево/вправо 4"/>
            <p:cNvSpPr/>
            <p:nvPr/>
          </p:nvSpPr>
          <p:spPr>
            <a:xfrm rot="3425280">
              <a:off x="4383433" y="2447910"/>
              <a:ext cx="1001605" cy="285998"/>
            </a:xfrm>
            <a:prstGeom prst="rect">
              <a:avLst/>
            </a:prstGeom>
            <a:grpFill/>
            <a:ln>
              <a:noFill/>
            </a:ln>
            <a:effectLst/>
            <a:sp3d z="-182000"/>
          </p:spPr>
          <p:txBody>
            <a:bodyPr lIns="0" tIns="0" rIns="0" bIns="0" spcCol="1270" anchor="ctr"/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35" name="AutoShape 4"/>
          <p:cNvSpPr>
            <a:spLocks noChangeArrowheads="1"/>
          </p:cNvSpPr>
          <p:nvPr/>
        </p:nvSpPr>
        <p:spPr bwMode="gray">
          <a:xfrm rot="9961848">
            <a:off x="8091519" y="2512931"/>
            <a:ext cx="318057" cy="1133779"/>
          </a:xfrm>
          <a:prstGeom prst="downArrow">
            <a:avLst>
              <a:gd name="adj1" fmla="val 58889"/>
              <a:gd name="adj2" fmla="val 59944"/>
            </a:avLst>
          </a:prstGeom>
          <a:solidFill>
            <a:srgbClr val="E0380A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C48F-85FF-4008-B0EC-6AA6AC091B90}" type="slidenum">
              <a:rPr lang="ru-RU" smtClean="0">
                <a:solidFill>
                  <a:srgbClr val="333333"/>
                </a:solidFill>
              </a:rPr>
              <a:pPr/>
              <a:t>8</a:t>
            </a:fld>
            <a:endParaRPr lang="ru-RU">
              <a:solidFill>
                <a:srgbClr val="333333"/>
              </a:solidFill>
            </a:endParaRPr>
          </a:p>
        </p:txBody>
      </p:sp>
      <p:pic>
        <p:nvPicPr>
          <p:cNvPr id="3" name="Picture 4" descr="Glove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19" y="3807547"/>
            <a:ext cx="2805777" cy="221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1529" y="3011630"/>
            <a:ext cx="1837746" cy="5847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шалік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47548" y="6141849"/>
            <a:ext cx="242418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пальчаткі</a:t>
            </a:r>
            <a:endParaRPr lang="en-US" sz="3200" b="1" dirty="0"/>
          </a:p>
        </p:txBody>
      </p:sp>
      <p:pic>
        <p:nvPicPr>
          <p:cNvPr id="6" name="Picture 4" descr="Scar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37" y="791526"/>
            <a:ext cx="2650804" cy="211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eanie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4" y="791526"/>
            <a:ext cx="2642002" cy="211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1312" y="3049197"/>
            <a:ext cx="17281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шапка</a:t>
            </a:r>
            <a:endParaRPr lang="en-US" sz="3200" b="1" dirty="0"/>
          </a:p>
        </p:txBody>
      </p:sp>
      <p:pic>
        <p:nvPicPr>
          <p:cNvPr id="9" name="Picture 4" descr="http://www.funlib.ru/cimg/2014/102420/47426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5" y="3560813"/>
            <a:ext cx="2508089" cy="229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9746" y="5878282"/>
            <a:ext cx="189348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3200" b="1" dirty="0" smtClean="0"/>
              <a:t>берэт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03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ranasurprizov.ru/sites/default/files/2013/08/19/born_palto_temno-seroe_na_pugovicah_s_poya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5" y="1038907"/>
            <a:ext cx="3104063" cy="310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gokio.ru/images/full/169721-39a6cc3f2a08ef1443ce057b3f5f1c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16" y="1038907"/>
            <a:ext cx="2801611" cy="3333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71977" y="4725144"/>
            <a:ext cx="264946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3200" b="1" dirty="0" smtClean="0"/>
              <a:t>рукі ў кішэнях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838" y="4345096"/>
            <a:ext cx="331872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3200" b="1" dirty="0" err="1" smtClean="0"/>
              <a:t>паліто</a:t>
            </a:r>
            <a:r>
              <a:rPr lang="ru-RU" sz="3200" b="1" dirty="0" smtClean="0"/>
              <a:t> з </a:t>
            </a:r>
            <a:r>
              <a:rPr lang="ru-RU" sz="3200" b="1" dirty="0" err="1" smtClean="0"/>
              <a:t>гузікамі</a:t>
            </a:r>
            <a:endParaRPr lang="en-US" sz="3200" b="1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 rot="9961848">
            <a:off x="2416239" y="3313112"/>
            <a:ext cx="318057" cy="1133779"/>
          </a:xfrm>
          <a:prstGeom prst="downArrow">
            <a:avLst>
              <a:gd name="adj1" fmla="val 58889"/>
              <a:gd name="adj2" fmla="val 59944"/>
            </a:avLst>
          </a:prstGeom>
          <a:solidFill>
            <a:srgbClr val="E0380A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 rot="7592826">
            <a:off x="7829839" y="3960905"/>
            <a:ext cx="245778" cy="1081760"/>
          </a:xfrm>
          <a:prstGeom prst="downArrow">
            <a:avLst>
              <a:gd name="adj1" fmla="val 58889"/>
              <a:gd name="adj2" fmla="val 59944"/>
            </a:avLst>
          </a:prstGeom>
          <a:solidFill>
            <a:srgbClr val="E0380A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Бумеранг">
  <a:themeElements>
    <a:clrScheme name="Бумеранг 5">
      <a:dk1>
        <a:srgbClr val="333333"/>
      </a:dk1>
      <a:lt1>
        <a:srgbClr val="F2D0DA"/>
      </a:lt1>
      <a:dk2>
        <a:srgbClr val="CCECFF"/>
      </a:dk2>
      <a:lt2>
        <a:srgbClr val="EAEAEA"/>
      </a:lt2>
      <a:accent1>
        <a:srgbClr val="7BC7C9"/>
      </a:accent1>
      <a:accent2>
        <a:srgbClr val="EDECD1"/>
      </a:accent2>
      <a:accent3>
        <a:srgbClr val="F7E4EA"/>
      </a:accent3>
      <a:accent4>
        <a:srgbClr val="2A2A2A"/>
      </a:accent4>
      <a:accent5>
        <a:srgbClr val="BFE0E1"/>
      </a:accent5>
      <a:accent6>
        <a:srgbClr val="D7D6BD"/>
      </a:accent6>
      <a:hlink>
        <a:srgbClr val="CC0066"/>
      </a:hlink>
      <a:folHlink>
        <a:srgbClr val="008080"/>
      </a:folHlink>
    </a:clrScheme>
    <a:fontScheme name="Бумеранг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Бумеранг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409</TotalTime>
  <Words>84</Words>
  <Application>Microsoft Office PowerPoint</Application>
  <PresentationFormat>Экран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Бумеранг</vt:lpstr>
      <vt:lpstr>Тема Office</vt:lpstr>
      <vt:lpstr>Презентация PowerPoint</vt:lpstr>
      <vt:lpstr> Адзенне для дзяўчынак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Natasha</cp:lastModifiedBy>
  <cp:revision>72</cp:revision>
  <dcterms:created xsi:type="dcterms:W3CDTF">2012-01-17T14:46:35Z</dcterms:created>
  <dcterms:modified xsi:type="dcterms:W3CDTF">2016-09-08T20:44:18Z</dcterms:modified>
</cp:coreProperties>
</file>