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4"/>
  </p:notesMasterIdLst>
  <p:sldIdLst>
    <p:sldId id="258" r:id="rId2"/>
    <p:sldId id="303" r:id="rId3"/>
    <p:sldId id="304" r:id="rId4"/>
    <p:sldId id="300" r:id="rId5"/>
    <p:sldId id="263" r:id="rId6"/>
    <p:sldId id="259" r:id="rId7"/>
    <p:sldId id="305" r:id="rId8"/>
    <p:sldId id="306" r:id="rId9"/>
    <p:sldId id="261" r:id="rId10"/>
    <p:sldId id="307" r:id="rId11"/>
    <p:sldId id="264" r:id="rId12"/>
    <p:sldId id="308" r:id="rId13"/>
    <p:sldId id="265" r:id="rId14"/>
    <p:sldId id="267" r:id="rId15"/>
    <p:sldId id="268" r:id="rId16"/>
    <p:sldId id="269" r:id="rId17"/>
    <p:sldId id="270" r:id="rId18"/>
    <p:sldId id="29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09" r:id="rId47"/>
    <p:sldId id="298" r:id="rId48"/>
    <p:sldId id="310" r:id="rId49"/>
    <p:sldId id="301" r:id="rId50"/>
    <p:sldId id="311" r:id="rId51"/>
    <p:sldId id="312" r:id="rId52"/>
    <p:sldId id="313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99FF"/>
    <a:srgbClr val="003300"/>
    <a:srgbClr val="0066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105" autoAdjust="0"/>
  </p:normalViewPr>
  <p:slideViewPr>
    <p:cSldViewPr>
      <p:cViewPr>
        <p:scale>
          <a:sx n="77" d="100"/>
          <a:sy n="77" d="100"/>
        </p:scale>
        <p:origin x="-70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45C10-DEAD-4960-B377-C11A2B8CEFDE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EA3FC-3853-4908-8B71-5DB85E1B8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EA3FC-3853-4908-8B71-5DB85E1B8BA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EA3FC-3853-4908-8B71-5DB85E1B8BA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1BB-152E-4355-B6E7-8BA863A47F1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1293-205A-4C2B-82BD-7C23F917B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1BB-152E-4355-B6E7-8BA863A47F1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1293-205A-4C2B-82BD-7C23F917B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1BB-152E-4355-B6E7-8BA863A47F1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1293-205A-4C2B-82BD-7C23F917B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1BB-152E-4355-B6E7-8BA863A47F1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1293-205A-4C2B-82BD-7C23F917B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1BB-152E-4355-B6E7-8BA863A47F1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1293-205A-4C2B-82BD-7C23F917B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1BB-152E-4355-B6E7-8BA863A47F1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1293-205A-4C2B-82BD-7C23F917B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1BB-152E-4355-B6E7-8BA863A47F1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1293-205A-4C2B-82BD-7C23F917B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1BB-152E-4355-B6E7-8BA863A47F1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1293-205A-4C2B-82BD-7C23F917B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1BB-152E-4355-B6E7-8BA863A47F1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1293-205A-4C2B-82BD-7C23F917B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1BB-152E-4355-B6E7-8BA863A47F1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1293-205A-4C2B-82BD-7C23F917B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1BB-152E-4355-B6E7-8BA863A47F1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1293-205A-4C2B-82BD-7C23F917B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FE1BB-152E-4355-B6E7-8BA863A47F1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1293-205A-4C2B-82BD-7C23F917B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cliparts.co/cliparts/8cA/6zy/8cA6zyjKi.png" TargetMode="External"/><Relationship Id="rId3" Type="http://schemas.openxmlformats.org/officeDocument/2006/relationships/hyperlink" Target="https://yt3.ggpht.com/-V4UIGfpBfMY/AAAAAAAAAAI/AAAAAAAAAAA/sOy7dPdWKjs/s900-c-k-no-mo-rj-c0xffffff/photo.jpg" TargetMode="External"/><Relationship Id="rId7" Type="http://schemas.openxmlformats.org/officeDocument/2006/relationships/hyperlink" Target="http://www.playcast.ru/uploads/2014/07/11/9202174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ingtonymp3.ru/photos/vinipup-dlya-detey-328-large.jpg" TargetMode="External"/><Relationship Id="rId5" Type="http://schemas.openxmlformats.org/officeDocument/2006/relationships/hyperlink" Target="http://naklejka.ru/image/cache/data/productimage/14325_0-450x450.png" TargetMode="External"/><Relationship Id="rId4" Type="http://schemas.openxmlformats.org/officeDocument/2006/relationships/hyperlink" Target="http://img1.liveinternet.ru/images/attach/c/8/99/788/99788225_7.png" TargetMode="External"/><Relationship Id="rId9" Type="http://schemas.openxmlformats.org/officeDocument/2006/relationships/hyperlink" Target="http://boombob.ru/img/picture/Oct/15/2d18371979028edab2f5ba09b698bd45/1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8" name="Рисунок 237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9517" y="3286124"/>
            <a:ext cx="1004483" cy="1167945"/>
          </a:xfrm>
          <a:prstGeom prst="rect">
            <a:avLst/>
          </a:prstGeom>
        </p:spPr>
      </p:pic>
      <p:sp>
        <p:nvSpPr>
          <p:cNvPr id="5" name="ГЛАСНЫЕ"/>
          <p:cNvSpPr/>
          <p:nvPr/>
        </p:nvSpPr>
        <p:spPr>
          <a:xfrm>
            <a:off x="2861596" y="785794"/>
            <a:ext cx="3420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ТРЕНАЖЁР</a:t>
            </a:r>
            <a:endParaRPr lang="ru-RU" sz="54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ГЛАСНЫЕ"/>
          <p:cNvSpPr/>
          <p:nvPr/>
        </p:nvSpPr>
        <p:spPr>
          <a:xfrm>
            <a:off x="2013543" y="2071678"/>
            <a:ext cx="51169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«АЛФАВИТ»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3857628"/>
            <a:ext cx="3619261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Подготовила учитель</a:t>
            </a:r>
          </a:p>
          <a:p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начальных классов</a:t>
            </a:r>
          </a:p>
          <a:p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ГУО «Средняя школа</a:t>
            </a:r>
          </a:p>
          <a:p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№ 21 г. Бобруйска»</a:t>
            </a:r>
          </a:p>
          <a:p>
            <a:r>
              <a:rPr lang="ru-RU" sz="28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Гущарина</a:t>
            </a:r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 Надежда</a:t>
            </a:r>
          </a:p>
          <a:p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Анатольевна</a:t>
            </a:r>
            <a:endParaRPr lang="ru-RU" sz="28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Miriam" pitchFamily="34" charset="-79"/>
            </a:endParaRPr>
          </a:p>
        </p:txBody>
      </p:sp>
      <p:pic>
        <p:nvPicPr>
          <p:cNvPr id="8" name="Рисунок 7" descr="Винн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857760"/>
            <a:ext cx="1268595" cy="1673349"/>
          </a:xfrm>
          <a:prstGeom prst="rect">
            <a:avLst/>
          </a:prstGeom>
        </p:spPr>
      </p:pic>
      <p:pic>
        <p:nvPicPr>
          <p:cNvPr id="9" name="Рисунок 8" descr="И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2196510"/>
            <a:ext cx="1571636" cy="1625029"/>
          </a:xfrm>
          <a:prstGeom prst="rect">
            <a:avLst/>
          </a:prstGeom>
        </p:spPr>
      </p:pic>
      <p:pic>
        <p:nvPicPr>
          <p:cNvPr id="10" name="Рисунок 9" descr="Пятачо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429000"/>
            <a:ext cx="2460615" cy="2284605"/>
          </a:xfrm>
          <a:prstGeom prst="rect">
            <a:avLst/>
          </a:prstGeom>
        </p:spPr>
      </p:pic>
      <p:pic>
        <p:nvPicPr>
          <p:cNvPr id="11" name="Рисунок 10" descr="Кроли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3665798"/>
            <a:ext cx="2000264" cy="3192202"/>
          </a:xfrm>
          <a:prstGeom prst="rect">
            <a:avLst/>
          </a:prstGeom>
        </p:spPr>
      </p:pic>
      <p:sp>
        <p:nvSpPr>
          <p:cNvPr id="12" name="Управляющая кнопка: сведения 11">
            <a:hlinkClick r:id="rId8" action="ppaction://hlinksldjump" highlightClick="1"/>
          </p:cNvPr>
          <p:cNvSpPr/>
          <p:nvPr/>
        </p:nvSpPr>
        <p:spPr>
          <a:xfrm>
            <a:off x="142844" y="142852"/>
            <a:ext cx="642942" cy="642942"/>
          </a:xfrm>
          <a:prstGeom prst="actionButtonInformation">
            <a:avLst/>
          </a:prstGeom>
          <a:solidFill>
            <a:srgbClr val="0099FF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6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7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16" name="Рисунок 115" descr="И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357562"/>
            <a:ext cx="3143272" cy="3250059"/>
          </a:xfrm>
          <a:prstGeom prst="rect">
            <a:avLst/>
          </a:prstGeom>
        </p:spPr>
      </p:pic>
      <p:pic>
        <p:nvPicPr>
          <p:cNvPr id="155" name="Рисунок 154" descr="Винн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857628"/>
            <a:ext cx="2080970" cy="2744919"/>
          </a:xfrm>
          <a:prstGeom prst="rect">
            <a:avLst/>
          </a:prstGeom>
        </p:spPr>
      </p:pic>
      <p:pic>
        <p:nvPicPr>
          <p:cNvPr id="162" name="Рисунок 161" descr="Пятачо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86180" y="1214422"/>
            <a:ext cx="3614740" cy="3356175"/>
          </a:xfrm>
          <a:prstGeom prst="rect">
            <a:avLst/>
          </a:prstGeom>
        </p:spPr>
      </p:pic>
      <p:pic>
        <p:nvPicPr>
          <p:cNvPr id="164" name="Рисунок 163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39517" y="3286124"/>
            <a:ext cx="1004483" cy="1167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C 0.10261 -0.08865 0.20521 -0.17731 0.27847 -0.19444 C 0.35174 -0.21157 0.40469 -0.2074 0.43993 -0.10301 C 0.47518 0.00139 0.46632 0.36667 0.48993 0.43218 C 0.51354 0.49815 0.56684 0.31528 0.58143 0.29144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82691 0.43033 " pathEditMode="relative" ptsTypes="AA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11806 0.73495 " pathEditMode="relative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57482 0.75602 " pathEditMode="relative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03142 0.76644 " pathEditMode="relative" ptsTypes="AA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496 0.61945 " pathEditMode="relative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4.07407E-6 L -0.2599 0.53541 " pathEditMode="relative" ptsTypes="AA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11111E-6 L -0.61423 0.68264 " pathEditMode="relative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14947 0.62986 " pathEditMode="relative" ptsTypes="AA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35434 0.525 " pathEditMode="relative" ptsTypes="AA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09462 0.61967 " pathEditMode="relative" ptsTypes="AA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67726 0.28356 " pathEditMode="relative" ptsTypes="AA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1.11111E-6 L 0.57482 0.31482 " pathEditMode="relative" ptsTypes="AA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37795 0.28333 " pathEditMode="relative" ptsTypes="AA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28351 0.65093 " pathEditMode="relative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11111E-6 L -0.5198 0.40949 " pathEditMode="relative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51979 0.27315 " pathEditMode="relative" ptsTypes="AA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60643 0.50394 " pathEditMode="relative" ptsTypes="AA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7 L -0.55919 0.61945 " pathEditMode="relative" ptsTypes="AA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54323 0.75579 " pathEditMode="relative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7875 0.27315 " pathEditMode="relative" ptsTypes="AA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53559 0.48311 " pathEditMode="relative" ptsTypes="AA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39375 0.3676 " pathEditMode="relative" ptsTypes="AA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1.85185E-6 L 0.04722 0.38842 " pathEditMode="relative" ptsTypes="AA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85185E-6 L 0.12605 0.47245 " pathEditMode="relative" ptsTypes="AA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85185E-6 L 0.22846 0.36736 " pathEditMode="relative" ptsTypes="AA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35434 0.35694 " pathEditMode="relative" ptsTypes="AA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8663 0.45139 " pathEditMode="relative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30712 0.38842 " pathEditMode="relative" ptsTypes="AA">
                                      <p:cBhvr>
                                        <p:cTn id="6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33073 0.28357 " pathEditMode="relative" ptsTypes="AA">
                                      <p:cBhvr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3.33333E-6 L 0.49618 0.20996 " pathEditMode="relative" ptsTypes="AA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46458 0.07338 " pathEditMode="relative" ptsTypes="AA">
                                      <p:cBhvr>
                                        <p:cTn id="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55556E-6 L -0.46458 0.35694 " pathEditMode="relative" ptsTypes="AA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11805 0.40949 " pathEditMode="relative" ptsTypes="AA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C -0.06545 -0.06065 -0.13091 -0.1213 -0.19254 -0.11436 C -0.25435 -0.10741 -0.31251 0.04189 -0.36997 0.04189 C -0.42726 0.04189 -0.48074 -0.11065 -0.53699 -0.11436 C -0.59341 -0.11806 -0.63091 0.02592 -0.70834 0.01898 C -0.78612 0.01203 -0.95087 -0.12431 -1.00261 -0.15625 C -1.05435 -0.1882 -1.03647 -0.18079 -1.01841 -0.17338 " pathEditMode="relative" ptsTypes="aaaaaaA">
                                      <p:cBhvr>
                                        <p:cTn id="7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7037E-7 C 0.06006 -0.05532 0.12013 -0.11065 0.17707 -0.10671 C 0.23402 -0.10278 0.28766 0.02107 0.34131 0.02292 C 0.39496 0.02477 0.44843 -0.09583 0.4986 -0.09514 C 0.54878 -0.09444 0.5618 0.04699 0.64287 0.02662 C 0.72395 0.00625 0.91926 -0.17708 0.98558 -0.21713 C 1.0519 -0.25718 1.0427 -0.21412 1.04131 -0.21343 C 1.03992 -0.21273 1.0085 -0.21319 0.97707 -0.21343 " pathEditMode="relative" ptsTypes="aaaaaaaA">
                                      <p:cBhvr>
                                        <p:cTn id="8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3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7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sp>
        <p:nvSpPr>
          <p:cNvPr id="118" name="пА"/>
          <p:cNvSpPr/>
          <p:nvPr/>
        </p:nvSpPr>
        <p:spPr>
          <a:xfrm>
            <a:off x="500034" y="81883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9" name="уА"/>
          <p:cNvGrpSpPr/>
          <p:nvPr/>
        </p:nvGrpSpPr>
        <p:grpSpPr>
          <a:xfrm>
            <a:off x="714348" y="5934670"/>
            <a:ext cx="642942" cy="923330"/>
            <a:chOff x="500034" y="500066"/>
            <a:chExt cx="642942" cy="92333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500034" y="500066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2" name="Группа 7"/>
          <p:cNvGrpSpPr/>
          <p:nvPr/>
        </p:nvGrpSpPr>
        <p:grpSpPr>
          <a:xfrm>
            <a:off x="7500958" y="3929066"/>
            <a:ext cx="642942" cy="923330"/>
            <a:chOff x="500034" y="500042"/>
            <a:chExt cx="642942" cy="923330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5" name="Группа 10"/>
          <p:cNvGrpSpPr/>
          <p:nvPr/>
        </p:nvGrpSpPr>
        <p:grpSpPr>
          <a:xfrm>
            <a:off x="142844" y="3214686"/>
            <a:ext cx="642942" cy="923330"/>
            <a:chOff x="500034" y="500042"/>
            <a:chExt cx="642942" cy="923330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8" name="Группа 13"/>
          <p:cNvGrpSpPr/>
          <p:nvPr/>
        </p:nvGrpSpPr>
        <p:grpSpPr>
          <a:xfrm>
            <a:off x="4000496" y="5715016"/>
            <a:ext cx="642942" cy="923330"/>
            <a:chOff x="500034" y="500042"/>
            <a:chExt cx="642942" cy="923330"/>
          </a:xfrm>
        </p:grpSpPr>
        <p:sp>
          <p:nvSpPr>
            <p:cNvPr id="129" name="Скругленный прямоугольник 1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1" name="Группа 16"/>
          <p:cNvGrpSpPr/>
          <p:nvPr/>
        </p:nvGrpSpPr>
        <p:grpSpPr>
          <a:xfrm>
            <a:off x="8001024" y="3357562"/>
            <a:ext cx="666185" cy="923330"/>
            <a:chOff x="476791" y="500042"/>
            <a:chExt cx="666185" cy="923330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4" name="Группа 19"/>
          <p:cNvGrpSpPr/>
          <p:nvPr/>
        </p:nvGrpSpPr>
        <p:grpSpPr>
          <a:xfrm>
            <a:off x="1142976" y="3429000"/>
            <a:ext cx="642942" cy="923330"/>
            <a:chOff x="500034" y="500042"/>
            <a:chExt cx="642942" cy="923330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7" name="Группа 22"/>
          <p:cNvGrpSpPr/>
          <p:nvPr/>
        </p:nvGrpSpPr>
        <p:grpSpPr>
          <a:xfrm>
            <a:off x="6715140" y="4286256"/>
            <a:ext cx="642942" cy="923330"/>
            <a:chOff x="500034" y="500042"/>
            <a:chExt cx="642942" cy="923330"/>
          </a:xfrm>
        </p:grpSpPr>
        <p:sp>
          <p:nvSpPr>
            <p:cNvPr id="138" name="Скругленный прямоугольник 1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0" name="Группа 25"/>
          <p:cNvGrpSpPr/>
          <p:nvPr/>
        </p:nvGrpSpPr>
        <p:grpSpPr>
          <a:xfrm>
            <a:off x="3214678" y="4357694"/>
            <a:ext cx="768160" cy="923330"/>
            <a:chOff x="421487" y="500042"/>
            <a:chExt cx="768160" cy="923330"/>
          </a:xfrm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3" name="Группа 28"/>
          <p:cNvGrpSpPr/>
          <p:nvPr/>
        </p:nvGrpSpPr>
        <p:grpSpPr>
          <a:xfrm>
            <a:off x="8501058" y="4857760"/>
            <a:ext cx="642942" cy="923330"/>
            <a:chOff x="500034" y="500042"/>
            <a:chExt cx="642942" cy="923330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6" name="Группа 31"/>
          <p:cNvGrpSpPr/>
          <p:nvPr/>
        </p:nvGrpSpPr>
        <p:grpSpPr>
          <a:xfrm>
            <a:off x="4071934" y="4429132"/>
            <a:ext cx="658971" cy="923330"/>
            <a:chOff x="484005" y="500042"/>
            <a:chExt cx="658971" cy="923330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9" name="Группа 34"/>
          <p:cNvGrpSpPr/>
          <p:nvPr/>
        </p:nvGrpSpPr>
        <p:grpSpPr>
          <a:xfrm>
            <a:off x="1000100" y="4286256"/>
            <a:ext cx="658972" cy="923330"/>
            <a:chOff x="484004" y="500042"/>
            <a:chExt cx="658972" cy="923330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2" name="Группа 37"/>
          <p:cNvGrpSpPr/>
          <p:nvPr/>
        </p:nvGrpSpPr>
        <p:grpSpPr>
          <a:xfrm>
            <a:off x="6715140" y="3429000"/>
            <a:ext cx="642942" cy="923330"/>
            <a:chOff x="500034" y="500042"/>
            <a:chExt cx="642942" cy="92333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6" name="Группа 40"/>
          <p:cNvGrpSpPr/>
          <p:nvPr/>
        </p:nvGrpSpPr>
        <p:grpSpPr>
          <a:xfrm>
            <a:off x="214282" y="4000504"/>
            <a:ext cx="650959" cy="923330"/>
            <a:chOff x="492017" y="500042"/>
            <a:chExt cx="650959" cy="923330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9" name="Группа 43"/>
          <p:cNvGrpSpPr/>
          <p:nvPr/>
        </p:nvGrpSpPr>
        <p:grpSpPr>
          <a:xfrm>
            <a:off x="5000628" y="4286256"/>
            <a:ext cx="797013" cy="923330"/>
            <a:chOff x="407060" y="500042"/>
            <a:chExt cx="797013" cy="923330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5" name="Группа 46"/>
          <p:cNvGrpSpPr/>
          <p:nvPr/>
        </p:nvGrpSpPr>
        <p:grpSpPr>
          <a:xfrm>
            <a:off x="4572000" y="5934670"/>
            <a:ext cx="651758" cy="923330"/>
            <a:chOff x="491218" y="500042"/>
            <a:chExt cx="651758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8" name="Группа 49"/>
          <p:cNvGrpSpPr/>
          <p:nvPr/>
        </p:nvGrpSpPr>
        <p:grpSpPr>
          <a:xfrm>
            <a:off x="6715140" y="5072074"/>
            <a:ext cx="666988" cy="923330"/>
            <a:chOff x="475988" y="500042"/>
            <a:chExt cx="666988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1" name="Группа 52"/>
          <p:cNvGrpSpPr/>
          <p:nvPr/>
        </p:nvGrpSpPr>
        <p:grpSpPr>
          <a:xfrm>
            <a:off x="6715140" y="5715016"/>
            <a:ext cx="650958" cy="923330"/>
            <a:chOff x="492018" y="500042"/>
            <a:chExt cx="6509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4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7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0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3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6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9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2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5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8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1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4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7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0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3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6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9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5" name="Скругленный прямоугольник 224"/>
          <p:cNvSpPr/>
          <p:nvPr/>
        </p:nvSpPr>
        <p:spPr>
          <a:xfrm>
            <a:off x="1311978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Скругленный прямоугольник 225"/>
          <p:cNvSpPr/>
          <p:nvPr/>
        </p:nvSpPr>
        <p:spPr>
          <a:xfrm>
            <a:off x="2110859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Скругленный прямоугольник 227"/>
          <p:cNvSpPr/>
          <p:nvPr/>
        </p:nvSpPr>
        <p:spPr>
          <a:xfrm>
            <a:off x="500034" y="171448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Скругленный прямоугольник 228"/>
          <p:cNvSpPr/>
          <p:nvPr/>
        </p:nvSpPr>
        <p:spPr>
          <a:xfrm>
            <a:off x="500034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7098456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Скругленный прямоугольник 240"/>
          <p:cNvSpPr/>
          <p:nvPr/>
        </p:nvSpPr>
        <p:spPr>
          <a:xfrm>
            <a:off x="7929586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Скругленный прямоугольник 245"/>
          <p:cNvSpPr/>
          <p:nvPr/>
        </p:nvSpPr>
        <p:spPr>
          <a:xfrm>
            <a:off x="5357818" y="7988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Скругленный прямоугольник 246"/>
          <p:cNvSpPr/>
          <p:nvPr/>
        </p:nvSpPr>
        <p:spPr>
          <a:xfrm>
            <a:off x="4572000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Скругленный прямоугольник 247"/>
          <p:cNvSpPr/>
          <p:nvPr/>
        </p:nvSpPr>
        <p:spPr>
          <a:xfrm>
            <a:off x="3753933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Скругленный прямоугольник 248"/>
          <p:cNvSpPr/>
          <p:nvPr/>
        </p:nvSpPr>
        <p:spPr>
          <a:xfrm>
            <a:off x="2941989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1298915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Скругленный прямоугольник 253"/>
          <p:cNvSpPr/>
          <p:nvPr/>
        </p:nvSpPr>
        <p:spPr>
          <a:xfrm>
            <a:off x="212392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2941989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3760056" y="176674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4572000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5429256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6286512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9517" y="0"/>
            <a:ext cx="1004483" cy="1167945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256" name="Выноска-облако 255"/>
          <p:cNvSpPr/>
          <p:nvPr/>
        </p:nvSpPr>
        <p:spPr>
          <a:xfrm>
            <a:off x="1928794" y="1428736"/>
            <a:ext cx="4786346" cy="2857520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4" name="ГЛАСНЫЕ"/>
          <p:cNvSpPr/>
          <p:nvPr/>
        </p:nvSpPr>
        <p:spPr>
          <a:xfrm>
            <a:off x="2643174" y="1714488"/>
            <a:ext cx="3466846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же я наделал!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Надо вернуть буквы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свои места.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Помоги мне,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пожалуйста!</a:t>
            </a:r>
            <a:endParaRPr lang="ru-RU" sz="28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  <p:bldP spid="2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3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7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18" name="пА"/>
          <p:cNvSpPr/>
          <p:nvPr/>
        </p:nvSpPr>
        <p:spPr>
          <a:xfrm>
            <a:off x="500034" y="81883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1" name="уА"/>
          <p:cNvGrpSpPr/>
          <p:nvPr/>
        </p:nvGrpSpPr>
        <p:grpSpPr>
          <a:xfrm>
            <a:off x="714348" y="5934670"/>
            <a:ext cx="642942" cy="923330"/>
            <a:chOff x="500034" y="500066"/>
            <a:chExt cx="642942" cy="92333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500034" y="500066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2" name="Группа 7"/>
          <p:cNvGrpSpPr/>
          <p:nvPr/>
        </p:nvGrpSpPr>
        <p:grpSpPr>
          <a:xfrm>
            <a:off x="7500958" y="3929066"/>
            <a:ext cx="642942" cy="923330"/>
            <a:chOff x="500034" y="500042"/>
            <a:chExt cx="642942" cy="923330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10"/>
          <p:cNvGrpSpPr/>
          <p:nvPr/>
        </p:nvGrpSpPr>
        <p:grpSpPr>
          <a:xfrm>
            <a:off x="142844" y="3214686"/>
            <a:ext cx="642942" cy="923330"/>
            <a:chOff x="500034" y="500042"/>
            <a:chExt cx="642942" cy="923330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13"/>
          <p:cNvGrpSpPr/>
          <p:nvPr/>
        </p:nvGrpSpPr>
        <p:grpSpPr>
          <a:xfrm>
            <a:off x="4000496" y="5715016"/>
            <a:ext cx="642942" cy="923330"/>
            <a:chOff x="500034" y="500042"/>
            <a:chExt cx="642942" cy="923330"/>
          </a:xfrm>
        </p:grpSpPr>
        <p:sp>
          <p:nvSpPr>
            <p:cNvPr id="129" name="Скругленный прямоугольник 1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16"/>
          <p:cNvGrpSpPr/>
          <p:nvPr/>
        </p:nvGrpSpPr>
        <p:grpSpPr>
          <a:xfrm>
            <a:off x="8001024" y="3357562"/>
            <a:ext cx="666185" cy="923330"/>
            <a:chOff x="476791" y="500042"/>
            <a:chExt cx="666185" cy="923330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19"/>
          <p:cNvGrpSpPr/>
          <p:nvPr/>
        </p:nvGrpSpPr>
        <p:grpSpPr>
          <a:xfrm>
            <a:off x="1142976" y="3429000"/>
            <a:ext cx="642942" cy="923330"/>
            <a:chOff x="500034" y="500042"/>
            <a:chExt cx="642942" cy="923330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22"/>
          <p:cNvGrpSpPr/>
          <p:nvPr/>
        </p:nvGrpSpPr>
        <p:grpSpPr>
          <a:xfrm>
            <a:off x="6715140" y="4286256"/>
            <a:ext cx="642942" cy="923330"/>
            <a:chOff x="500034" y="500042"/>
            <a:chExt cx="642942" cy="923330"/>
          </a:xfrm>
        </p:grpSpPr>
        <p:sp>
          <p:nvSpPr>
            <p:cNvPr id="138" name="Скругленный прямоугольник 1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25"/>
          <p:cNvGrpSpPr/>
          <p:nvPr/>
        </p:nvGrpSpPr>
        <p:grpSpPr>
          <a:xfrm>
            <a:off x="3214678" y="4357694"/>
            <a:ext cx="768160" cy="923330"/>
            <a:chOff x="421487" y="500042"/>
            <a:chExt cx="768160" cy="923330"/>
          </a:xfrm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28"/>
          <p:cNvGrpSpPr/>
          <p:nvPr/>
        </p:nvGrpSpPr>
        <p:grpSpPr>
          <a:xfrm>
            <a:off x="8501058" y="4857760"/>
            <a:ext cx="642942" cy="923330"/>
            <a:chOff x="500034" y="500042"/>
            <a:chExt cx="642942" cy="923330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31"/>
          <p:cNvGrpSpPr/>
          <p:nvPr/>
        </p:nvGrpSpPr>
        <p:grpSpPr>
          <a:xfrm>
            <a:off x="4071934" y="4429132"/>
            <a:ext cx="658971" cy="923330"/>
            <a:chOff x="484005" y="500042"/>
            <a:chExt cx="658971" cy="923330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34"/>
          <p:cNvGrpSpPr/>
          <p:nvPr/>
        </p:nvGrpSpPr>
        <p:grpSpPr>
          <a:xfrm>
            <a:off x="1000100" y="4286256"/>
            <a:ext cx="658972" cy="923330"/>
            <a:chOff x="484004" y="500042"/>
            <a:chExt cx="658972" cy="923330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37"/>
          <p:cNvGrpSpPr/>
          <p:nvPr/>
        </p:nvGrpSpPr>
        <p:grpSpPr>
          <a:xfrm>
            <a:off x="6715140" y="3429000"/>
            <a:ext cx="642942" cy="923330"/>
            <a:chOff x="500034" y="500042"/>
            <a:chExt cx="642942" cy="92333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40"/>
          <p:cNvGrpSpPr/>
          <p:nvPr/>
        </p:nvGrpSpPr>
        <p:grpSpPr>
          <a:xfrm>
            <a:off x="214282" y="4000504"/>
            <a:ext cx="650959" cy="923330"/>
            <a:chOff x="492017" y="500042"/>
            <a:chExt cx="650959" cy="923330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43"/>
          <p:cNvGrpSpPr/>
          <p:nvPr/>
        </p:nvGrpSpPr>
        <p:grpSpPr>
          <a:xfrm>
            <a:off x="5000628" y="4286256"/>
            <a:ext cx="797013" cy="923330"/>
            <a:chOff x="407060" y="500042"/>
            <a:chExt cx="797013" cy="923330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46"/>
          <p:cNvGrpSpPr/>
          <p:nvPr/>
        </p:nvGrpSpPr>
        <p:grpSpPr>
          <a:xfrm>
            <a:off x="4572000" y="5934670"/>
            <a:ext cx="651758" cy="923330"/>
            <a:chOff x="491218" y="500042"/>
            <a:chExt cx="651758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49"/>
          <p:cNvGrpSpPr/>
          <p:nvPr/>
        </p:nvGrpSpPr>
        <p:grpSpPr>
          <a:xfrm>
            <a:off x="6715140" y="5072074"/>
            <a:ext cx="666988" cy="923330"/>
            <a:chOff x="475988" y="500042"/>
            <a:chExt cx="666988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Группа 52"/>
          <p:cNvGrpSpPr/>
          <p:nvPr/>
        </p:nvGrpSpPr>
        <p:grpSpPr>
          <a:xfrm>
            <a:off x="6715140" y="5715016"/>
            <a:ext cx="650958" cy="923330"/>
            <a:chOff x="492018" y="500042"/>
            <a:chExt cx="6509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2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5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8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1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4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7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0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3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6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9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2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5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6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9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2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4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5" name="Скругленный прямоугольник 224"/>
          <p:cNvSpPr/>
          <p:nvPr/>
        </p:nvSpPr>
        <p:spPr>
          <a:xfrm>
            <a:off x="1311978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Скругленный прямоугольник 225"/>
          <p:cNvSpPr/>
          <p:nvPr/>
        </p:nvSpPr>
        <p:spPr>
          <a:xfrm>
            <a:off x="2110859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Скругленный прямоугольник 227"/>
          <p:cNvSpPr/>
          <p:nvPr/>
        </p:nvSpPr>
        <p:spPr>
          <a:xfrm>
            <a:off x="500034" y="171448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Скругленный прямоугольник 228"/>
          <p:cNvSpPr/>
          <p:nvPr/>
        </p:nvSpPr>
        <p:spPr>
          <a:xfrm>
            <a:off x="500034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7098456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Скругленный прямоугольник 240"/>
          <p:cNvSpPr/>
          <p:nvPr/>
        </p:nvSpPr>
        <p:spPr>
          <a:xfrm>
            <a:off x="7929586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Скругленный прямоугольник 245"/>
          <p:cNvSpPr/>
          <p:nvPr/>
        </p:nvSpPr>
        <p:spPr>
          <a:xfrm>
            <a:off x="5357818" y="7988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Скругленный прямоугольник 246"/>
          <p:cNvSpPr/>
          <p:nvPr/>
        </p:nvSpPr>
        <p:spPr>
          <a:xfrm>
            <a:off x="4572000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Скругленный прямоугольник 247"/>
          <p:cNvSpPr/>
          <p:nvPr/>
        </p:nvSpPr>
        <p:spPr>
          <a:xfrm>
            <a:off x="3753933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Скругленный прямоугольник 248"/>
          <p:cNvSpPr/>
          <p:nvPr/>
        </p:nvSpPr>
        <p:spPr>
          <a:xfrm>
            <a:off x="2941989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1298915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Скругленный прямоугольник 253"/>
          <p:cNvSpPr/>
          <p:nvPr/>
        </p:nvSpPr>
        <p:spPr>
          <a:xfrm>
            <a:off x="212392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2941989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3760056" y="176674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4572000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5429256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6286512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3" name="Рисунок 262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169475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833 L -0.02361 -0.78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уБ"/>
          <p:cNvGrpSpPr/>
          <p:nvPr/>
        </p:nvGrpSpPr>
        <p:grpSpPr>
          <a:xfrm>
            <a:off x="7500958" y="3929066"/>
            <a:ext cx="642942" cy="923330"/>
            <a:chOff x="500034" y="500042"/>
            <a:chExt cx="642942" cy="923330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10"/>
          <p:cNvGrpSpPr/>
          <p:nvPr/>
        </p:nvGrpSpPr>
        <p:grpSpPr>
          <a:xfrm>
            <a:off x="142844" y="3214686"/>
            <a:ext cx="642942" cy="923330"/>
            <a:chOff x="500034" y="500042"/>
            <a:chExt cx="642942" cy="923330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13"/>
          <p:cNvGrpSpPr/>
          <p:nvPr/>
        </p:nvGrpSpPr>
        <p:grpSpPr>
          <a:xfrm>
            <a:off x="4000496" y="5715016"/>
            <a:ext cx="642942" cy="923330"/>
            <a:chOff x="500034" y="500042"/>
            <a:chExt cx="642942" cy="923330"/>
          </a:xfrm>
        </p:grpSpPr>
        <p:sp>
          <p:nvSpPr>
            <p:cNvPr id="129" name="Скругленный прямоугольник 1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16"/>
          <p:cNvGrpSpPr/>
          <p:nvPr/>
        </p:nvGrpSpPr>
        <p:grpSpPr>
          <a:xfrm>
            <a:off x="8001024" y="3357562"/>
            <a:ext cx="666185" cy="923330"/>
            <a:chOff x="476791" y="500042"/>
            <a:chExt cx="666185" cy="923330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19"/>
          <p:cNvGrpSpPr/>
          <p:nvPr/>
        </p:nvGrpSpPr>
        <p:grpSpPr>
          <a:xfrm>
            <a:off x="1142976" y="3429000"/>
            <a:ext cx="642942" cy="923330"/>
            <a:chOff x="500034" y="500042"/>
            <a:chExt cx="642942" cy="923330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22"/>
          <p:cNvGrpSpPr/>
          <p:nvPr/>
        </p:nvGrpSpPr>
        <p:grpSpPr>
          <a:xfrm>
            <a:off x="6715140" y="4286256"/>
            <a:ext cx="642942" cy="923330"/>
            <a:chOff x="500034" y="500042"/>
            <a:chExt cx="642942" cy="923330"/>
          </a:xfrm>
        </p:grpSpPr>
        <p:sp>
          <p:nvSpPr>
            <p:cNvPr id="138" name="Скругленный прямоугольник 1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25"/>
          <p:cNvGrpSpPr/>
          <p:nvPr/>
        </p:nvGrpSpPr>
        <p:grpSpPr>
          <a:xfrm>
            <a:off x="3214678" y="4357694"/>
            <a:ext cx="768160" cy="923330"/>
            <a:chOff x="421487" y="500042"/>
            <a:chExt cx="768160" cy="923330"/>
          </a:xfrm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28"/>
          <p:cNvGrpSpPr/>
          <p:nvPr/>
        </p:nvGrpSpPr>
        <p:grpSpPr>
          <a:xfrm>
            <a:off x="8501058" y="4857760"/>
            <a:ext cx="642942" cy="923330"/>
            <a:chOff x="500034" y="500042"/>
            <a:chExt cx="642942" cy="923330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31"/>
          <p:cNvGrpSpPr/>
          <p:nvPr/>
        </p:nvGrpSpPr>
        <p:grpSpPr>
          <a:xfrm>
            <a:off x="4071934" y="4429132"/>
            <a:ext cx="658971" cy="923330"/>
            <a:chOff x="484005" y="500042"/>
            <a:chExt cx="658971" cy="923330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34"/>
          <p:cNvGrpSpPr/>
          <p:nvPr/>
        </p:nvGrpSpPr>
        <p:grpSpPr>
          <a:xfrm>
            <a:off x="1000100" y="4286256"/>
            <a:ext cx="658972" cy="923330"/>
            <a:chOff x="484004" y="500042"/>
            <a:chExt cx="658972" cy="923330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37"/>
          <p:cNvGrpSpPr/>
          <p:nvPr/>
        </p:nvGrpSpPr>
        <p:grpSpPr>
          <a:xfrm>
            <a:off x="6715140" y="3429000"/>
            <a:ext cx="642942" cy="923330"/>
            <a:chOff x="500034" y="500042"/>
            <a:chExt cx="642942" cy="92333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40"/>
          <p:cNvGrpSpPr/>
          <p:nvPr/>
        </p:nvGrpSpPr>
        <p:grpSpPr>
          <a:xfrm>
            <a:off x="214282" y="4000504"/>
            <a:ext cx="650959" cy="923330"/>
            <a:chOff x="492017" y="500042"/>
            <a:chExt cx="650959" cy="923330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43"/>
          <p:cNvGrpSpPr/>
          <p:nvPr/>
        </p:nvGrpSpPr>
        <p:grpSpPr>
          <a:xfrm>
            <a:off x="5000628" y="4286256"/>
            <a:ext cx="797013" cy="923330"/>
            <a:chOff x="407060" y="500042"/>
            <a:chExt cx="797013" cy="923330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46"/>
          <p:cNvGrpSpPr/>
          <p:nvPr/>
        </p:nvGrpSpPr>
        <p:grpSpPr>
          <a:xfrm>
            <a:off x="4572000" y="5934670"/>
            <a:ext cx="651758" cy="923330"/>
            <a:chOff x="491218" y="500042"/>
            <a:chExt cx="651758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49"/>
          <p:cNvGrpSpPr/>
          <p:nvPr/>
        </p:nvGrpSpPr>
        <p:grpSpPr>
          <a:xfrm>
            <a:off x="6715140" y="5072074"/>
            <a:ext cx="666988" cy="923330"/>
            <a:chOff x="475988" y="500042"/>
            <a:chExt cx="666988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Группа 52"/>
          <p:cNvGrpSpPr/>
          <p:nvPr/>
        </p:nvGrpSpPr>
        <p:grpSpPr>
          <a:xfrm>
            <a:off x="6715140" y="5715016"/>
            <a:ext cx="650958" cy="923330"/>
            <a:chOff x="492018" y="500042"/>
            <a:chExt cx="6509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2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5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8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1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4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7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0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3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6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9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2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5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6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9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2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5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5" name="пБ"/>
          <p:cNvSpPr/>
          <p:nvPr/>
        </p:nvSpPr>
        <p:spPr>
          <a:xfrm>
            <a:off x="1311978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Скругленный прямоугольник 225"/>
          <p:cNvSpPr/>
          <p:nvPr/>
        </p:nvSpPr>
        <p:spPr>
          <a:xfrm>
            <a:off x="2110859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Скругленный прямоугольник 227"/>
          <p:cNvSpPr/>
          <p:nvPr/>
        </p:nvSpPr>
        <p:spPr>
          <a:xfrm>
            <a:off x="500034" y="171448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7098456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Скругленный прямоугольник 240"/>
          <p:cNvSpPr/>
          <p:nvPr/>
        </p:nvSpPr>
        <p:spPr>
          <a:xfrm>
            <a:off x="7929586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Скругленный прямоугольник 245"/>
          <p:cNvSpPr/>
          <p:nvPr/>
        </p:nvSpPr>
        <p:spPr>
          <a:xfrm>
            <a:off x="5357818" y="7988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Скругленный прямоугольник 246"/>
          <p:cNvSpPr/>
          <p:nvPr/>
        </p:nvSpPr>
        <p:spPr>
          <a:xfrm>
            <a:off x="4572000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Скругленный прямоугольник 247"/>
          <p:cNvSpPr/>
          <p:nvPr/>
        </p:nvSpPr>
        <p:spPr>
          <a:xfrm>
            <a:off x="3753933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Скругленный прямоугольник 248"/>
          <p:cNvSpPr/>
          <p:nvPr/>
        </p:nvSpPr>
        <p:spPr>
          <a:xfrm>
            <a:off x="2941989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1298915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Скругленный прямоугольник 253"/>
          <p:cNvSpPr/>
          <p:nvPr/>
        </p:nvSpPr>
        <p:spPr>
          <a:xfrm>
            <a:off x="212392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2941989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3760056" y="176674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4572000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5429256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6286512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71414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2963E-6 L -0.66945 -0.47246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1" name="Группа 10"/>
          <p:cNvGrpSpPr/>
          <p:nvPr/>
        </p:nvGrpSpPr>
        <p:grpSpPr>
          <a:xfrm>
            <a:off x="142844" y="3214686"/>
            <a:ext cx="642942" cy="923330"/>
            <a:chOff x="500034" y="500042"/>
            <a:chExt cx="642942" cy="923330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2" name="Группа 13"/>
          <p:cNvGrpSpPr/>
          <p:nvPr/>
        </p:nvGrpSpPr>
        <p:grpSpPr>
          <a:xfrm>
            <a:off x="4000496" y="5715016"/>
            <a:ext cx="642942" cy="923330"/>
            <a:chOff x="500034" y="500042"/>
            <a:chExt cx="642942" cy="923330"/>
          </a:xfrm>
        </p:grpSpPr>
        <p:sp>
          <p:nvSpPr>
            <p:cNvPr id="129" name="Скругленный прямоугольник 1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16"/>
          <p:cNvGrpSpPr/>
          <p:nvPr/>
        </p:nvGrpSpPr>
        <p:grpSpPr>
          <a:xfrm>
            <a:off x="8001024" y="3357562"/>
            <a:ext cx="666185" cy="923330"/>
            <a:chOff x="476791" y="500042"/>
            <a:chExt cx="666185" cy="923330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19"/>
          <p:cNvGrpSpPr/>
          <p:nvPr/>
        </p:nvGrpSpPr>
        <p:grpSpPr>
          <a:xfrm>
            <a:off x="1142976" y="3429000"/>
            <a:ext cx="642942" cy="923330"/>
            <a:chOff x="500034" y="500042"/>
            <a:chExt cx="642942" cy="923330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22"/>
          <p:cNvGrpSpPr/>
          <p:nvPr/>
        </p:nvGrpSpPr>
        <p:grpSpPr>
          <a:xfrm>
            <a:off x="6715140" y="4286256"/>
            <a:ext cx="642942" cy="923330"/>
            <a:chOff x="500034" y="500042"/>
            <a:chExt cx="642942" cy="923330"/>
          </a:xfrm>
        </p:grpSpPr>
        <p:sp>
          <p:nvSpPr>
            <p:cNvPr id="138" name="Скругленный прямоугольник 1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25"/>
          <p:cNvGrpSpPr/>
          <p:nvPr/>
        </p:nvGrpSpPr>
        <p:grpSpPr>
          <a:xfrm>
            <a:off x="3214678" y="4357694"/>
            <a:ext cx="768160" cy="923330"/>
            <a:chOff x="421487" y="500042"/>
            <a:chExt cx="768160" cy="923330"/>
          </a:xfrm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28"/>
          <p:cNvGrpSpPr/>
          <p:nvPr/>
        </p:nvGrpSpPr>
        <p:grpSpPr>
          <a:xfrm>
            <a:off x="8501058" y="4857760"/>
            <a:ext cx="642942" cy="923330"/>
            <a:chOff x="500034" y="500042"/>
            <a:chExt cx="642942" cy="923330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31"/>
          <p:cNvGrpSpPr/>
          <p:nvPr/>
        </p:nvGrpSpPr>
        <p:grpSpPr>
          <a:xfrm>
            <a:off x="4071934" y="4429132"/>
            <a:ext cx="658971" cy="923330"/>
            <a:chOff x="484005" y="500042"/>
            <a:chExt cx="658971" cy="923330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34"/>
          <p:cNvGrpSpPr/>
          <p:nvPr/>
        </p:nvGrpSpPr>
        <p:grpSpPr>
          <a:xfrm>
            <a:off x="1000100" y="4286256"/>
            <a:ext cx="658972" cy="923330"/>
            <a:chOff x="484004" y="500042"/>
            <a:chExt cx="658972" cy="923330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37"/>
          <p:cNvGrpSpPr/>
          <p:nvPr/>
        </p:nvGrpSpPr>
        <p:grpSpPr>
          <a:xfrm>
            <a:off x="6715140" y="3429000"/>
            <a:ext cx="642942" cy="923330"/>
            <a:chOff x="500034" y="500042"/>
            <a:chExt cx="642942" cy="92333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40"/>
          <p:cNvGrpSpPr/>
          <p:nvPr/>
        </p:nvGrpSpPr>
        <p:grpSpPr>
          <a:xfrm>
            <a:off x="214282" y="4000504"/>
            <a:ext cx="650959" cy="923330"/>
            <a:chOff x="492017" y="500042"/>
            <a:chExt cx="650959" cy="923330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43"/>
          <p:cNvGrpSpPr/>
          <p:nvPr/>
        </p:nvGrpSpPr>
        <p:grpSpPr>
          <a:xfrm>
            <a:off x="5000628" y="4286256"/>
            <a:ext cx="797013" cy="923330"/>
            <a:chOff x="407060" y="500042"/>
            <a:chExt cx="797013" cy="923330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46"/>
          <p:cNvGrpSpPr/>
          <p:nvPr/>
        </p:nvGrpSpPr>
        <p:grpSpPr>
          <a:xfrm>
            <a:off x="4572000" y="5934670"/>
            <a:ext cx="651758" cy="923330"/>
            <a:chOff x="491218" y="500042"/>
            <a:chExt cx="651758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49"/>
          <p:cNvGrpSpPr/>
          <p:nvPr/>
        </p:nvGrpSpPr>
        <p:grpSpPr>
          <a:xfrm>
            <a:off x="6715140" y="5072074"/>
            <a:ext cx="666988" cy="923330"/>
            <a:chOff x="475988" y="500042"/>
            <a:chExt cx="666988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52"/>
          <p:cNvGrpSpPr/>
          <p:nvPr/>
        </p:nvGrpSpPr>
        <p:grpSpPr>
          <a:xfrm>
            <a:off x="6715140" y="5715016"/>
            <a:ext cx="650958" cy="923330"/>
            <a:chOff x="492018" y="500042"/>
            <a:chExt cx="6509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8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0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2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3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4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5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8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1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4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7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0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3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6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9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6" name="Скругленный прямоугольник 225"/>
          <p:cNvSpPr/>
          <p:nvPr/>
        </p:nvSpPr>
        <p:spPr>
          <a:xfrm>
            <a:off x="2110859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Скругленный прямоугольник 227"/>
          <p:cNvSpPr/>
          <p:nvPr/>
        </p:nvSpPr>
        <p:spPr>
          <a:xfrm>
            <a:off x="500034" y="171448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7098456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Скругленный прямоугольник 240"/>
          <p:cNvSpPr/>
          <p:nvPr/>
        </p:nvSpPr>
        <p:spPr>
          <a:xfrm>
            <a:off x="7929586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Скругленный прямоугольник 245"/>
          <p:cNvSpPr/>
          <p:nvPr/>
        </p:nvSpPr>
        <p:spPr>
          <a:xfrm>
            <a:off x="5357818" y="7988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Скругленный прямоугольник 246"/>
          <p:cNvSpPr/>
          <p:nvPr/>
        </p:nvSpPr>
        <p:spPr>
          <a:xfrm>
            <a:off x="4572000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Скругленный прямоугольник 247"/>
          <p:cNvSpPr/>
          <p:nvPr/>
        </p:nvSpPr>
        <p:spPr>
          <a:xfrm>
            <a:off x="3753933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Скругленный прямоугольник 248"/>
          <p:cNvSpPr/>
          <p:nvPr/>
        </p:nvSpPr>
        <p:spPr>
          <a:xfrm>
            <a:off x="2941989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1298915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Скругленный прямоугольник 253"/>
          <p:cNvSpPr/>
          <p:nvPr/>
        </p:nvSpPr>
        <p:spPr>
          <a:xfrm>
            <a:off x="212392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2941989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3760056" y="176674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4572000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5429256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6286512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214290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3.77978E-6 L 0.20469 -0.38815 " pathEditMode="relative" ptsTypes="AA">
                                      <p:cBhvr>
                                        <p:cTn id="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2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13"/>
          <p:cNvGrpSpPr/>
          <p:nvPr/>
        </p:nvGrpSpPr>
        <p:grpSpPr>
          <a:xfrm>
            <a:off x="4000496" y="5715016"/>
            <a:ext cx="642942" cy="923330"/>
            <a:chOff x="500034" y="500042"/>
            <a:chExt cx="642942" cy="923330"/>
          </a:xfrm>
        </p:grpSpPr>
        <p:sp>
          <p:nvSpPr>
            <p:cNvPr id="129" name="Скругленный прямоугольник 1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16"/>
          <p:cNvGrpSpPr/>
          <p:nvPr/>
        </p:nvGrpSpPr>
        <p:grpSpPr>
          <a:xfrm>
            <a:off x="8001024" y="3357562"/>
            <a:ext cx="666185" cy="923330"/>
            <a:chOff x="476791" y="500042"/>
            <a:chExt cx="666185" cy="923330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19"/>
          <p:cNvGrpSpPr/>
          <p:nvPr/>
        </p:nvGrpSpPr>
        <p:grpSpPr>
          <a:xfrm>
            <a:off x="1142976" y="3429000"/>
            <a:ext cx="642942" cy="923330"/>
            <a:chOff x="500034" y="500042"/>
            <a:chExt cx="642942" cy="923330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22"/>
          <p:cNvGrpSpPr/>
          <p:nvPr/>
        </p:nvGrpSpPr>
        <p:grpSpPr>
          <a:xfrm>
            <a:off x="6715140" y="4286256"/>
            <a:ext cx="642942" cy="923330"/>
            <a:chOff x="500034" y="500042"/>
            <a:chExt cx="642942" cy="923330"/>
          </a:xfrm>
        </p:grpSpPr>
        <p:sp>
          <p:nvSpPr>
            <p:cNvPr id="138" name="Скругленный прямоугольник 1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25"/>
          <p:cNvGrpSpPr/>
          <p:nvPr/>
        </p:nvGrpSpPr>
        <p:grpSpPr>
          <a:xfrm>
            <a:off x="3214678" y="4357694"/>
            <a:ext cx="768160" cy="923330"/>
            <a:chOff x="421487" y="500042"/>
            <a:chExt cx="768160" cy="923330"/>
          </a:xfrm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28"/>
          <p:cNvGrpSpPr/>
          <p:nvPr/>
        </p:nvGrpSpPr>
        <p:grpSpPr>
          <a:xfrm>
            <a:off x="8501058" y="4857760"/>
            <a:ext cx="642942" cy="923330"/>
            <a:chOff x="500034" y="500042"/>
            <a:chExt cx="642942" cy="923330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31"/>
          <p:cNvGrpSpPr/>
          <p:nvPr/>
        </p:nvGrpSpPr>
        <p:grpSpPr>
          <a:xfrm>
            <a:off x="4071934" y="4429132"/>
            <a:ext cx="658971" cy="923330"/>
            <a:chOff x="484005" y="500042"/>
            <a:chExt cx="658971" cy="923330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34"/>
          <p:cNvGrpSpPr/>
          <p:nvPr/>
        </p:nvGrpSpPr>
        <p:grpSpPr>
          <a:xfrm>
            <a:off x="1000100" y="4286256"/>
            <a:ext cx="658972" cy="923330"/>
            <a:chOff x="484004" y="500042"/>
            <a:chExt cx="658972" cy="923330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37"/>
          <p:cNvGrpSpPr/>
          <p:nvPr/>
        </p:nvGrpSpPr>
        <p:grpSpPr>
          <a:xfrm>
            <a:off x="6715140" y="3429000"/>
            <a:ext cx="642942" cy="923330"/>
            <a:chOff x="500034" y="500042"/>
            <a:chExt cx="642942" cy="92333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40"/>
          <p:cNvGrpSpPr/>
          <p:nvPr/>
        </p:nvGrpSpPr>
        <p:grpSpPr>
          <a:xfrm>
            <a:off x="214282" y="4000504"/>
            <a:ext cx="650959" cy="923330"/>
            <a:chOff x="492017" y="500042"/>
            <a:chExt cx="650959" cy="923330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43"/>
          <p:cNvGrpSpPr/>
          <p:nvPr/>
        </p:nvGrpSpPr>
        <p:grpSpPr>
          <a:xfrm>
            <a:off x="5000628" y="4286256"/>
            <a:ext cx="797013" cy="923330"/>
            <a:chOff x="407060" y="500042"/>
            <a:chExt cx="797013" cy="923330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46"/>
          <p:cNvGrpSpPr/>
          <p:nvPr/>
        </p:nvGrpSpPr>
        <p:grpSpPr>
          <a:xfrm>
            <a:off x="4572000" y="5934670"/>
            <a:ext cx="651758" cy="923330"/>
            <a:chOff x="491218" y="500042"/>
            <a:chExt cx="651758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49"/>
          <p:cNvGrpSpPr/>
          <p:nvPr/>
        </p:nvGrpSpPr>
        <p:grpSpPr>
          <a:xfrm>
            <a:off x="6715140" y="5072074"/>
            <a:ext cx="666988" cy="923330"/>
            <a:chOff x="475988" y="500042"/>
            <a:chExt cx="666988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52"/>
          <p:cNvGrpSpPr/>
          <p:nvPr/>
        </p:nvGrpSpPr>
        <p:grpSpPr>
          <a:xfrm>
            <a:off x="6715140" y="5715016"/>
            <a:ext cx="650958" cy="923330"/>
            <a:chOff x="492018" y="500042"/>
            <a:chExt cx="6509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8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0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2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3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4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5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8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1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4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7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0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3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6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9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8" name="Скругленный прямоугольник 227"/>
          <p:cNvSpPr/>
          <p:nvPr/>
        </p:nvSpPr>
        <p:spPr>
          <a:xfrm>
            <a:off x="500034" y="171448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7098456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Скругленный прямоугольник 240"/>
          <p:cNvSpPr/>
          <p:nvPr/>
        </p:nvSpPr>
        <p:spPr>
          <a:xfrm>
            <a:off x="7929586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Скругленный прямоугольник 245"/>
          <p:cNvSpPr/>
          <p:nvPr/>
        </p:nvSpPr>
        <p:spPr>
          <a:xfrm>
            <a:off x="5357818" y="7988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Скругленный прямоугольник 246"/>
          <p:cNvSpPr/>
          <p:nvPr/>
        </p:nvSpPr>
        <p:spPr>
          <a:xfrm>
            <a:off x="4572000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Скругленный прямоугольник 247"/>
          <p:cNvSpPr/>
          <p:nvPr/>
        </p:nvSpPr>
        <p:spPr>
          <a:xfrm>
            <a:off x="3753933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Скругленный прямоугольник 248"/>
          <p:cNvSpPr/>
          <p:nvPr/>
        </p:nvSpPr>
        <p:spPr>
          <a:xfrm>
            <a:off x="2941989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1298915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Скругленный прямоугольник 253"/>
          <p:cNvSpPr/>
          <p:nvPr/>
        </p:nvSpPr>
        <p:spPr>
          <a:xfrm>
            <a:off x="212392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2941989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3760056" y="176674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4572000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5429256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6286512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142852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162 L -0.11823 -0.7552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16"/>
          <p:cNvGrpSpPr/>
          <p:nvPr/>
        </p:nvGrpSpPr>
        <p:grpSpPr>
          <a:xfrm>
            <a:off x="8001024" y="3357562"/>
            <a:ext cx="666185" cy="923330"/>
            <a:chOff x="476791" y="500042"/>
            <a:chExt cx="666185" cy="923330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19"/>
          <p:cNvGrpSpPr/>
          <p:nvPr/>
        </p:nvGrpSpPr>
        <p:grpSpPr>
          <a:xfrm>
            <a:off x="1142976" y="3429000"/>
            <a:ext cx="642942" cy="923330"/>
            <a:chOff x="500034" y="500042"/>
            <a:chExt cx="642942" cy="923330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22"/>
          <p:cNvGrpSpPr/>
          <p:nvPr/>
        </p:nvGrpSpPr>
        <p:grpSpPr>
          <a:xfrm>
            <a:off x="6715140" y="4286256"/>
            <a:ext cx="642942" cy="923330"/>
            <a:chOff x="500034" y="500042"/>
            <a:chExt cx="642942" cy="923330"/>
          </a:xfrm>
        </p:grpSpPr>
        <p:sp>
          <p:nvSpPr>
            <p:cNvPr id="138" name="Скругленный прямоугольник 1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25"/>
          <p:cNvGrpSpPr/>
          <p:nvPr/>
        </p:nvGrpSpPr>
        <p:grpSpPr>
          <a:xfrm>
            <a:off x="3214678" y="4357694"/>
            <a:ext cx="768160" cy="923330"/>
            <a:chOff x="421487" y="500042"/>
            <a:chExt cx="768160" cy="923330"/>
          </a:xfrm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28"/>
          <p:cNvGrpSpPr/>
          <p:nvPr/>
        </p:nvGrpSpPr>
        <p:grpSpPr>
          <a:xfrm>
            <a:off x="8501058" y="4857760"/>
            <a:ext cx="642942" cy="923330"/>
            <a:chOff x="500034" y="500042"/>
            <a:chExt cx="642942" cy="923330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31"/>
          <p:cNvGrpSpPr/>
          <p:nvPr/>
        </p:nvGrpSpPr>
        <p:grpSpPr>
          <a:xfrm>
            <a:off x="4071934" y="4429132"/>
            <a:ext cx="658971" cy="923330"/>
            <a:chOff x="484005" y="500042"/>
            <a:chExt cx="658971" cy="923330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34"/>
          <p:cNvGrpSpPr/>
          <p:nvPr/>
        </p:nvGrpSpPr>
        <p:grpSpPr>
          <a:xfrm>
            <a:off x="1000100" y="4286256"/>
            <a:ext cx="658972" cy="923330"/>
            <a:chOff x="484004" y="500042"/>
            <a:chExt cx="658972" cy="923330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37"/>
          <p:cNvGrpSpPr/>
          <p:nvPr/>
        </p:nvGrpSpPr>
        <p:grpSpPr>
          <a:xfrm>
            <a:off x="6715140" y="3429000"/>
            <a:ext cx="642942" cy="923330"/>
            <a:chOff x="500034" y="500042"/>
            <a:chExt cx="642942" cy="92333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40"/>
          <p:cNvGrpSpPr/>
          <p:nvPr/>
        </p:nvGrpSpPr>
        <p:grpSpPr>
          <a:xfrm>
            <a:off x="214282" y="4000504"/>
            <a:ext cx="650959" cy="923330"/>
            <a:chOff x="492017" y="500042"/>
            <a:chExt cx="650959" cy="923330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43"/>
          <p:cNvGrpSpPr/>
          <p:nvPr/>
        </p:nvGrpSpPr>
        <p:grpSpPr>
          <a:xfrm>
            <a:off x="5000628" y="4286256"/>
            <a:ext cx="797013" cy="923330"/>
            <a:chOff x="407060" y="500042"/>
            <a:chExt cx="797013" cy="923330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46"/>
          <p:cNvGrpSpPr/>
          <p:nvPr/>
        </p:nvGrpSpPr>
        <p:grpSpPr>
          <a:xfrm>
            <a:off x="4572000" y="5934670"/>
            <a:ext cx="651758" cy="923330"/>
            <a:chOff x="491218" y="500042"/>
            <a:chExt cx="651758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49"/>
          <p:cNvGrpSpPr/>
          <p:nvPr/>
        </p:nvGrpSpPr>
        <p:grpSpPr>
          <a:xfrm>
            <a:off x="6715140" y="5072074"/>
            <a:ext cx="666988" cy="923330"/>
            <a:chOff x="475988" y="500042"/>
            <a:chExt cx="666988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52"/>
          <p:cNvGrpSpPr/>
          <p:nvPr/>
        </p:nvGrpSpPr>
        <p:grpSpPr>
          <a:xfrm>
            <a:off x="6715140" y="5715016"/>
            <a:ext cx="650958" cy="923330"/>
            <a:chOff x="492018" y="500042"/>
            <a:chExt cx="6509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8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0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2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3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4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5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6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7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8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1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4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7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0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8" name="Скругленный прямоугольник 227"/>
          <p:cNvSpPr/>
          <p:nvPr/>
        </p:nvSpPr>
        <p:spPr>
          <a:xfrm>
            <a:off x="500034" y="171448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7098456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Скругленный прямоугольник 240"/>
          <p:cNvSpPr/>
          <p:nvPr/>
        </p:nvSpPr>
        <p:spPr>
          <a:xfrm>
            <a:off x="7929586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Скругленный прямоугольник 245"/>
          <p:cNvSpPr/>
          <p:nvPr/>
        </p:nvSpPr>
        <p:spPr>
          <a:xfrm>
            <a:off x="5357818" y="7988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Скругленный прямоугольник 246"/>
          <p:cNvSpPr/>
          <p:nvPr/>
        </p:nvSpPr>
        <p:spPr>
          <a:xfrm>
            <a:off x="4572000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Скругленный прямоугольник 247"/>
          <p:cNvSpPr/>
          <p:nvPr/>
        </p:nvSpPr>
        <p:spPr>
          <a:xfrm>
            <a:off x="3753933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1298915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Скругленный прямоугольник 253"/>
          <p:cNvSpPr/>
          <p:nvPr/>
        </p:nvSpPr>
        <p:spPr>
          <a:xfrm>
            <a:off x="212392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2941989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3760056" y="176674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4572000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5429256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6286512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142852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10062E-6 L -0.47257 -0.40921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19"/>
          <p:cNvGrpSpPr/>
          <p:nvPr/>
        </p:nvGrpSpPr>
        <p:grpSpPr>
          <a:xfrm>
            <a:off x="1142976" y="3429000"/>
            <a:ext cx="642942" cy="923330"/>
            <a:chOff x="500034" y="500042"/>
            <a:chExt cx="642942" cy="923330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22"/>
          <p:cNvGrpSpPr/>
          <p:nvPr/>
        </p:nvGrpSpPr>
        <p:grpSpPr>
          <a:xfrm>
            <a:off x="6715140" y="4286256"/>
            <a:ext cx="642942" cy="923330"/>
            <a:chOff x="500034" y="500042"/>
            <a:chExt cx="642942" cy="923330"/>
          </a:xfrm>
        </p:grpSpPr>
        <p:sp>
          <p:nvSpPr>
            <p:cNvPr id="138" name="Скругленный прямоугольник 1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25"/>
          <p:cNvGrpSpPr/>
          <p:nvPr/>
        </p:nvGrpSpPr>
        <p:grpSpPr>
          <a:xfrm>
            <a:off x="3214678" y="4357694"/>
            <a:ext cx="768160" cy="923330"/>
            <a:chOff x="421487" y="500042"/>
            <a:chExt cx="768160" cy="923330"/>
          </a:xfrm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28"/>
          <p:cNvGrpSpPr/>
          <p:nvPr/>
        </p:nvGrpSpPr>
        <p:grpSpPr>
          <a:xfrm>
            <a:off x="8501058" y="4857760"/>
            <a:ext cx="642942" cy="923330"/>
            <a:chOff x="500034" y="500042"/>
            <a:chExt cx="642942" cy="923330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31"/>
          <p:cNvGrpSpPr/>
          <p:nvPr/>
        </p:nvGrpSpPr>
        <p:grpSpPr>
          <a:xfrm>
            <a:off x="4071934" y="4429132"/>
            <a:ext cx="658971" cy="923330"/>
            <a:chOff x="484005" y="500042"/>
            <a:chExt cx="658971" cy="923330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34"/>
          <p:cNvGrpSpPr/>
          <p:nvPr/>
        </p:nvGrpSpPr>
        <p:grpSpPr>
          <a:xfrm>
            <a:off x="1000100" y="4286256"/>
            <a:ext cx="658972" cy="923330"/>
            <a:chOff x="484004" y="500042"/>
            <a:chExt cx="658972" cy="923330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37"/>
          <p:cNvGrpSpPr/>
          <p:nvPr/>
        </p:nvGrpSpPr>
        <p:grpSpPr>
          <a:xfrm>
            <a:off x="6715140" y="3429000"/>
            <a:ext cx="642942" cy="923330"/>
            <a:chOff x="500034" y="500042"/>
            <a:chExt cx="642942" cy="92333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40"/>
          <p:cNvGrpSpPr/>
          <p:nvPr/>
        </p:nvGrpSpPr>
        <p:grpSpPr>
          <a:xfrm>
            <a:off x="214282" y="4000504"/>
            <a:ext cx="650959" cy="923330"/>
            <a:chOff x="492017" y="500042"/>
            <a:chExt cx="650959" cy="923330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43"/>
          <p:cNvGrpSpPr/>
          <p:nvPr/>
        </p:nvGrpSpPr>
        <p:grpSpPr>
          <a:xfrm>
            <a:off x="5000628" y="4286256"/>
            <a:ext cx="797013" cy="923330"/>
            <a:chOff x="407060" y="500042"/>
            <a:chExt cx="797013" cy="923330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46"/>
          <p:cNvGrpSpPr/>
          <p:nvPr/>
        </p:nvGrpSpPr>
        <p:grpSpPr>
          <a:xfrm>
            <a:off x="4572000" y="5934670"/>
            <a:ext cx="651758" cy="923330"/>
            <a:chOff x="491218" y="500042"/>
            <a:chExt cx="651758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49"/>
          <p:cNvGrpSpPr/>
          <p:nvPr/>
        </p:nvGrpSpPr>
        <p:grpSpPr>
          <a:xfrm>
            <a:off x="6715140" y="5072074"/>
            <a:ext cx="666988" cy="923330"/>
            <a:chOff x="475988" y="500042"/>
            <a:chExt cx="666988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52"/>
          <p:cNvGrpSpPr/>
          <p:nvPr/>
        </p:nvGrpSpPr>
        <p:grpSpPr>
          <a:xfrm>
            <a:off x="6715140" y="5715016"/>
            <a:ext cx="650958" cy="923330"/>
            <a:chOff x="492018" y="500042"/>
            <a:chExt cx="6509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8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0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2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3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4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5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6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7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8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9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0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1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8" name="Скругленный прямоугольник 227"/>
          <p:cNvSpPr/>
          <p:nvPr/>
        </p:nvSpPr>
        <p:spPr>
          <a:xfrm>
            <a:off x="500034" y="171448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7098456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Скругленный прямоугольник 240"/>
          <p:cNvSpPr/>
          <p:nvPr/>
        </p:nvSpPr>
        <p:spPr>
          <a:xfrm>
            <a:off x="7929586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Скругленный прямоугольник 245"/>
          <p:cNvSpPr/>
          <p:nvPr/>
        </p:nvSpPr>
        <p:spPr>
          <a:xfrm>
            <a:off x="5357818" y="7988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Скругленный прямоугольник 246"/>
          <p:cNvSpPr/>
          <p:nvPr/>
        </p:nvSpPr>
        <p:spPr>
          <a:xfrm>
            <a:off x="4572000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1298915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Скругленный прямоугольник 253"/>
          <p:cNvSpPr/>
          <p:nvPr/>
        </p:nvSpPr>
        <p:spPr>
          <a:xfrm>
            <a:off x="212392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2941989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3760056" y="176674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4572000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5429256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6286512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42852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10062E-6 L 0.36996 -0.40921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1356143" y="34290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22"/>
          <p:cNvGrpSpPr/>
          <p:nvPr/>
        </p:nvGrpSpPr>
        <p:grpSpPr>
          <a:xfrm>
            <a:off x="6715140" y="4286256"/>
            <a:ext cx="642942" cy="923330"/>
            <a:chOff x="500034" y="500042"/>
            <a:chExt cx="642942" cy="923330"/>
          </a:xfrm>
        </p:grpSpPr>
        <p:sp>
          <p:nvSpPr>
            <p:cNvPr id="138" name="Скругленный прямоугольник 1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25"/>
          <p:cNvGrpSpPr/>
          <p:nvPr/>
        </p:nvGrpSpPr>
        <p:grpSpPr>
          <a:xfrm>
            <a:off x="3214678" y="4357694"/>
            <a:ext cx="768160" cy="923330"/>
            <a:chOff x="421487" y="500042"/>
            <a:chExt cx="768160" cy="923330"/>
          </a:xfrm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28"/>
          <p:cNvGrpSpPr/>
          <p:nvPr/>
        </p:nvGrpSpPr>
        <p:grpSpPr>
          <a:xfrm>
            <a:off x="8501058" y="4857760"/>
            <a:ext cx="642942" cy="923330"/>
            <a:chOff x="500034" y="500042"/>
            <a:chExt cx="642942" cy="923330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31"/>
          <p:cNvGrpSpPr/>
          <p:nvPr/>
        </p:nvGrpSpPr>
        <p:grpSpPr>
          <a:xfrm>
            <a:off x="4071934" y="4429132"/>
            <a:ext cx="658971" cy="923330"/>
            <a:chOff x="484005" y="500042"/>
            <a:chExt cx="658971" cy="923330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34"/>
          <p:cNvGrpSpPr/>
          <p:nvPr/>
        </p:nvGrpSpPr>
        <p:grpSpPr>
          <a:xfrm>
            <a:off x="1000100" y="4286256"/>
            <a:ext cx="658972" cy="923330"/>
            <a:chOff x="484004" y="500042"/>
            <a:chExt cx="658972" cy="923330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37"/>
          <p:cNvGrpSpPr/>
          <p:nvPr/>
        </p:nvGrpSpPr>
        <p:grpSpPr>
          <a:xfrm>
            <a:off x="6715140" y="3429000"/>
            <a:ext cx="642942" cy="923330"/>
            <a:chOff x="500034" y="500042"/>
            <a:chExt cx="642942" cy="92333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40"/>
          <p:cNvGrpSpPr/>
          <p:nvPr/>
        </p:nvGrpSpPr>
        <p:grpSpPr>
          <a:xfrm>
            <a:off x="214282" y="4000504"/>
            <a:ext cx="650959" cy="923330"/>
            <a:chOff x="492017" y="500042"/>
            <a:chExt cx="650959" cy="923330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43"/>
          <p:cNvGrpSpPr/>
          <p:nvPr/>
        </p:nvGrpSpPr>
        <p:grpSpPr>
          <a:xfrm>
            <a:off x="5000628" y="4286256"/>
            <a:ext cx="797013" cy="923330"/>
            <a:chOff x="407060" y="500042"/>
            <a:chExt cx="797013" cy="923330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46"/>
          <p:cNvGrpSpPr/>
          <p:nvPr/>
        </p:nvGrpSpPr>
        <p:grpSpPr>
          <a:xfrm>
            <a:off x="4572000" y="5934670"/>
            <a:ext cx="651758" cy="923330"/>
            <a:chOff x="491218" y="500042"/>
            <a:chExt cx="651758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49"/>
          <p:cNvGrpSpPr/>
          <p:nvPr/>
        </p:nvGrpSpPr>
        <p:grpSpPr>
          <a:xfrm>
            <a:off x="6715140" y="5072074"/>
            <a:ext cx="666988" cy="923330"/>
            <a:chOff x="475988" y="500042"/>
            <a:chExt cx="666988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52"/>
          <p:cNvGrpSpPr/>
          <p:nvPr/>
        </p:nvGrpSpPr>
        <p:grpSpPr>
          <a:xfrm>
            <a:off x="6715140" y="5715016"/>
            <a:ext cx="650958" cy="923330"/>
            <a:chOff x="492018" y="500042"/>
            <a:chExt cx="6509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8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0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2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3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4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5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6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7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8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9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0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8" name="Скругленный прямоугольник 227"/>
          <p:cNvSpPr/>
          <p:nvPr/>
        </p:nvSpPr>
        <p:spPr>
          <a:xfrm>
            <a:off x="500034" y="171448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7098456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Скругленный прямоугольник 240"/>
          <p:cNvSpPr/>
          <p:nvPr/>
        </p:nvSpPr>
        <p:spPr>
          <a:xfrm>
            <a:off x="7929586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Скругленный прямоугольник 245"/>
          <p:cNvSpPr/>
          <p:nvPr/>
        </p:nvSpPr>
        <p:spPr>
          <a:xfrm>
            <a:off x="5357818" y="7988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1298915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Скругленный прямоугольник 253"/>
          <p:cNvSpPr/>
          <p:nvPr/>
        </p:nvSpPr>
        <p:spPr>
          <a:xfrm>
            <a:off x="212392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2941989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3760056" y="176674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4572000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5429256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6286512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142852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07407E-6 L -0.14964 -0.53542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3" name="Группа 25"/>
          <p:cNvGrpSpPr/>
          <p:nvPr/>
        </p:nvGrpSpPr>
        <p:grpSpPr>
          <a:xfrm>
            <a:off x="3214678" y="4357694"/>
            <a:ext cx="768160" cy="923330"/>
            <a:chOff x="421487" y="500042"/>
            <a:chExt cx="768160" cy="923330"/>
          </a:xfrm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28"/>
          <p:cNvGrpSpPr/>
          <p:nvPr/>
        </p:nvGrpSpPr>
        <p:grpSpPr>
          <a:xfrm>
            <a:off x="8501058" y="4857760"/>
            <a:ext cx="642942" cy="923330"/>
            <a:chOff x="500034" y="500042"/>
            <a:chExt cx="642942" cy="923330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31"/>
          <p:cNvGrpSpPr/>
          <p:nvPr/>
        </p:nvGrpSpPr>
        <p:grpSpPr>
          <a:xfrm>
            <a:off x="4071934" y="4429132"/>
            <a:ext cx="658971" cy="923330"/>
            <a:chOff x="484005" y="500042"/>
            <a:chExt cx="658971" cy="923330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34"/>
          <p:cNvGrpSpPr/>
          <p:nvPr/>
        </p:nvGrpSpPr>
        <p:grpSpPr>
          <a:xfrm>
            <a:off x="1000100" y="4286256"/>
            <a:ext cx="658972" cy="923330"/>
            <a:chOff x="484004" y="500042"/>
            <a:chExt cx="658972" cy="923330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37"/>
          <p:cNvGrpSpPr/>
          <p:nvPr/>
        </p:nvGrpSpPr>
        <p:grpSpPr>
          <a:xfrm>
            <a:off x="6715140" y="3429000"/>
            <a:ext cx="642942" cy="923330"/>
            <a:chOff x="500034" y="500042"/>
            <a:chExt cx="642942" cy="92333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40"/>
          <p:cNvGrpSpPr/>
          <p:nvPr/>
        </p:nvGrpSpPr>
        <p:grpSpPr>
          <a:xfrm>
            <a:off x="214282" y="4000504"/>
            <a:ext cx="650959" cy="923330"/>
            <a:chOff x="492017" y="500042"/>
            <a:chExt cx="650959" cy="923330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43"/>
          <p:cNvGrpSpPr/>
          <p:nvPr/>
        </p:nvGrpSpPr>
        <p:grpSpPr>
          <a:xfrm>
            <a:off x="5000628" y="4286256"/>
            <a:ext cx="797013" cy="923330"/>
            <a:chOff x="407060" y="500042"/>
            <a:chExt cx="797013" cy="923330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46"/>
          <p:cNvGrpSpPr/>
          <p:nvPr/>
        </p:nvGrpSpPr>
        <p:grpSpPr>
          <a:xfrm>
            <a:off x="4572000" y="5934670"/>
            <a:ext cx="651758" cy="923330"/>
            <a:chOff x="491218" y="500042"/>
            <a:chExt cx="651758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49"/>
          <p:cNvGrpSpPr/>
          <p:nvPr/>
        </p:nvGrpSpPr>
        <p:grpSpPr>
          <a:xfrm>
            <a:off x="6715140" y="5072074"/>
            <a:ext cx="666988" cy="923330"/>
            <a:chOff x="475988" y="500042"/>
            <a:chExt cx="666988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52"/>
          <p:cNvGrpSpPr/>
          <p:nvPr/>
        </p:nvGrpSpPr>
        <p:grpSpPr>
          <a:xfrm>
            <a:off x="6715140" y="5715016"/>
            <a:ext cx="650958" cy="923330"/>
            <a:chOff x="492018" y="500042"/>
            <a:chExt cx="6509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8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0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2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3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4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5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6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7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8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9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0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8" name="Скругленный прямоугольник 227"/>
          <p:cNvSpPr/>
          <p:nvPr/>
        </p:nvSpPr>
        <p:spPr>
          <a:xfrm>
            <a:off x="500034" y="171448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7098456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Скругленный прямоугольник 240"/>
          <p:cNvSpPr/>
          <p:nvPr/>
        </p:nvSpPr>
        <p:spPr>
          <a:xfrm>
            <a:off x="7929586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1298915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Скругленный прямоугольник 253"/>
          <p:cNvSpPr/>
          <p:nvPr/>
        </p:nvSpPr>
        <p:spPr>
          <a:xfrm>
            <a:off x="212392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2941989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3760056" y="176674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4572000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5429256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6286512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42852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46102E-7 L 0.32292 -0.54545 " pathEditMode="relative" ptsTypes="AA">
                                      <p:cBhvr>
                                        <p:cTn id="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2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8" name="Рисунок 237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9517" y="3286124"/>
            <a:ext cx="1004483" cy="1167945"/>
          </a:xfrm>
          <a:prstGeom prst="rect">
            <a:avLst/>
          </a:prstGeom>
        </p:spPr>
      </p:pic>
      <p:pic>
        <p:nvPicPr>
          <p:cNvPr id="8" name="Рисунок 7" descr="Винн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643314"/>
            <a:ext cx="2274653" cy="3000396"/>
          </a:xfrm>
          <a:prstGeom prst="rect">
            <a:avLst/>
          </a:prstGeom>
        </p:spPr>
      </p:pic>
      <p:pic>
        <p:nvPicPr>
          <p:cNvPr id="9" name="Рисунок 8" descr="И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082574"/>
            <a:ext cx="1785950" cy="1846624"/>
          </a:xfrm>
          <a:prstGeom prst="rect">
            <a:avLst/>
          </a:prstGeom>
        </p:spPr>
      </p:pic>
      <p:pic>
        <p:nvPicPr>
          <p:cNvPr id="10" name="Рисунок 9" descr="Пятачо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286512" y="3786190"/>
            <a:ext cx="2857488" cy="2653089"/>
          </a:xfrm>
          <a:prstGeom prst="rect">
            <a:avLst/>
          </a:prstGeom>
        </p:spPr>
      </p:pic>
      <p:pic>
        <p:nvPicPr>
          <p:cNvPr id="11" name="Рисунок 10" descr="Кроли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3209769"/>
            <a:ext cx="2286016" cy="3648231"/>
          </a:xfrm>
          <a:prstGeom prst="rect">
            <a:avLst/>
          </a:prstGeom>
        </p:spPr>
      </p:pic>
      <p:sp>
        <p:nvSpPr>
          <p:cNvPr id="13" name="Выноска-облако 12"/>
          <p:cNvSpPr/>
          <p:nvPr/>
        </p:nvSpPr>
        <p:spPr>
          <a:xfrm>
            <a:off x="1214414" y="214290"/>
            <a:ext cx="5572164" cy="3286148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ГЛАСНЫЕ"/>
          <p:cNvSpPr/>
          <p:nvPr/>
        </p:nvSpPr>
        <p:spPr>
          <a:xfrm>
            <a:off x="1571604" y="500042"/>
            <a:ext cx="493686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Дорогой друг!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со своими друзьями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Очень </a:t>
            </a:r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очу поиграть с тобой!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Помоги нам собирать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уквы алфавита.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Жми на бабочку. </a:t>
            </a:r>
            <a:endParaRPr lang="ru-RU" sz="28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28"/>
          <p:cNvGrpSpPr/>
          <p:nvPr/>
        </p:nvGrpSpPr>
        <p:grpSpPr>
          <a:xfrm>
            <a:off x="8501058" y="4857760"/>
            <a:ext cx="642942" cy="923330"/>
            <a:chOff x="500034" y="500042"/>
            <a:chExt cx="642942" cy="923330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31"/>
          <p:cNvGrpSpPr/>
          <p:nvPr/>
        </p:nvGrpSpPr>
        <p:grpSpPr>
          <a:xfrm>
            <a:off x="4071934" y="4429132"/>
            <a:ext cx="658971" cy="923330"/>
            <a:chOff x="484005" y="500042"/>
            <a:chExt cx="658971" cy="923330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34"/>
          <p:cNvGrpSpPr/>
          <p:nvPr/>
        </p:nvGrpSpPr>
        <p:grpSpPr>
          <a:xfrm>
            <a:off x="1000100" y="4286256"/>
            <a:ext cx="658972" cy="923330"/>
            <a:chOff x="484004" y="500042"/>
            <a:chExt cx="658972" cy="923330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37"/>
          <p:cNvGrpSpPr/>
          <p:nvPr/>
        </p:nvGrpSpPr>
        <p:grpSpPr>
          <a:xfrm>
            <a:off x="6715140" y="3429000"/>
            <a:ext cx="642942" cy="923330"/>
            <a:chOff x="500034" y="500042"/>
            <a:chExt cx="642942" cy="92333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40"/>
          <p:cNvGrpSpPr/>
          <p:nvPr/>
        </p:nvGrpSpPr>
        <p:grpSpPr>
          <a:xfrm>
            <a:off x="214282" y="4000504"/>
            <a:ext cx="650959" cy="923330"/>
            <a:chOff x="492017" y="500042"/>
            <a:chExt cx="650959" cy="923330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43"/>
          <p:cNvGrpSpPr/>
          <p:nvPr/>
        </p:nvGrpSpPr>
        <p:grpSpPr>
          <a:xfrm>
            <a:off x="5000628" y="4286256"/>
            <a:ext cx="797013" cy="923330"/>
            <a:chOff x="407060" y="500042"/>
            <a:chExt cx="797013" cy="923330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46"/>
          <p:cNvGrpSpPr/>
          <p:nvPr/>
        </p:nvGrpSpPr>
        <p:grpSpPr>
          <a:xfrm>
            <a:off x="4572000" y="5934670"/>
            <a:ext cx="651758" cy="923330"/>
            <a:chOff x="491218" y="500042"/>
            <a:chExt cx="651758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49"/>
          <p:cNvGrpSpPr/>
          <p:nvPr/>
        </p:nvGrpSpPr>
        <p:grpSpPr>
          <a:xfrm>
            <a:off x="6715140" y="5072074"/>
            <a:ext cx="666988" cy="923330"/>
            <a:chOff x="475988" y="500042"/>
            <a:chExt cx="666988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52"/>
          <p:cNvGrpSpPr/>
          <p:nvPr/>
        </p:nvGrpSpPr>
        <p:grpSpPr>
          <a:xfrm>
            <a:off x="6715140" y="5715016"/>
            <a:ext cx="650958" cy="923330"/>
            <a:chOff x="492018" y="500042"/>
            <a:chExt cx="6509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8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0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2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3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4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5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6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7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8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8" name="Скругленный прямоугольник 227"/>
          <p:cNvSpPr/>
          <p:nvPr/>
        </p:nvSpPr>
        <p:spPr>
          <a:xfrm>
            <a:off x="500034" y="171448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7098456" y="81192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Скругленный прямоугольник 240"/>
          <p:cNvSpPr/>
          <p:nvPr/>
        </p:nvSpPr>
        <p:spPr>
          <a:xfrm>
            <a:off x="7929586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1298915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Скругленный прямоугольник 253"/>
          <p:cNvSpPr/>
          <p:nvPr/>
        </p:nvSpPr>
        <p:spPr>
          <a:xfrm>
            <a:off x="212392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2941989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3760056" y="176674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4572000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5429256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142852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0863E-6 L -0.16545 -0.6086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31"/>
          <p:cNvGrpSpPr/>
          <p:nvPr/>
        </p:nvGrpSpPr>
        <p:grpSpPr>
          <a:xfrm>
            <a:off x="4071934" y="4429132"/>
            <a:ext cx="658971" cy="923330"/>
            <a:chOff x="484005" y="500042"/>
            <a:chExt cx="658971" cy="923330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34"/>
          <p:cNvGrpSpPr/>
          <p:nvPr/>
        </p:nvGrpSpPr>
        <p:grpSpPr>
          <a:xfrm>
            <a:off x="1000100" y="4286256"/>
            <a:ext cx="658972" cy="923330"/>
            <a:chOff x="484004" y="500042"/>
            <a:chExt cx="658972" cy="923330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37"/>
          <p:cNvGrpSpPr/>
          <p:nvPr/>
        </p:nvGrpSpPr>
        <p:grpSpPr>
          <a:xfrm>
            <a:off x="6715140" y="3429000"/>
            <a:ext cx="642942" cy="923330"/>
            <a:chOff x="500034" y="500042"/>
            <a:chExt cx="642942" cy="92333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40"/>
          <p:cNvGrpSpPr/>
          <p:nvPr/>
        </p:nvGrpSpPr>
        <p:grpSpPr>
          <a:xfrm>
            <a:off x="214282" y="4000504"/>
            <a:ext cx="650959" cy="923330"/>
            <a:chOff x="492017" y="500042"/>
            <a:chExt cx="650959" cy="923330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43"/>
          <p:cNvGrpSpPr/>
          <p:nvPr/>
        </p:nvGrpSpPr>
        <p:grpSpPr>
          <a:xfrm>
            <a:off x="5000628" y="4286256"/>
            <a:ext cx="797013" cy="923330"/>
            <a:chOff x="407060" y="500042"/>
            <a:chExt cx="797013" cy="923330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46"/>
          <p:cNvGrpSpPr/>
          <p:nvPr/>
        </p:nvGrpSpPr>
        <p:grpSpPr>
          <a:xfrm>
            <a:off x="4572000" y="5934670"/>
            <a:ext cx="651758" cy="923330"/>
            <a:chOff x="491218" y="500042"/>
            <a:chExt cx="651758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49"/>
          <p:cNvGrpSpPr/>
          <p:nvPr/>
        </p:nvGrpSpPr>
        <p:grpSpPr>
          <a:xfrm>
            <a:off x="6715140" y="5072074"/>
            <a:ext cx="666988" cy="923330"/>
            <a:chOff x="475988" y="500042"/>
            <a:chExt cx="666988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52"/>
          <p:cNvGrpSpPr/>
          <p:nvPr/>
        </p:nvGrpSpPr>
        <p:grpSpPr>
          <a:xfrm>
            <a:off x="6715140" y="5715016"/>
            <a:ext cx="650958" cy="923330"/>
            <a:chOff x="492018" y="500042"/>
            <a:chExt cx="6509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8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0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2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3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4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5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6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7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8" name="Скругленный прямоугольник 227"/>
          <p:cNvSpPr/>
          <p:nvPr/>
        </p:nvSpPr>
        <p:spPr>
          <a:xfrm>
            <a:off x="500034" y="171448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Скругленный прямоугольник 240"/>
          <p:cNvSpPr/>
          <p:nvPr/>
        </p:nvSpPr>
        <p:spPr>
          <a:xfrm>
            <a:off x="7929586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1298915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Скругленный прямоугольник 253"/>
          <p:cNvSpPr/>
          <p:nvPr/>
        </p:nvSpPr>
        <p:spPr>
          <a:xfrm>
            <a:off x="212392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2941989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3760056" y="176674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4572000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5429256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142852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6694E-6 L 0.43298 -0.55609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34"/>
          <p:cNvGrpSpPr/>
          <p:nvPr/>
        </p:nvGrpSpPr>
        <p:grpSpPr>
          <a:xfrm>
            <a:off x="1000100" y="4286256"/>
            <a:ext cx="658972" cy="923330"/>
            <a:chOff x="484004" y="500042"/>
            <a:chExt cx="658972" cy="923330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37"/>
          <p:cNvGrpSpPr/>
          <p:nvPr/>
        </p:nvGrpSpPr>
        <p:grpSpPr>
          <a:xfrm>
            <a:off x="6715140" y="3429000"/>
            <a:ext cx="642942" cy="923330"/>
            <a:chOff x="500034" y="500042"/>
            <a:chExt cx="642942" cy="92333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40"/>
          <p:cNvGrpSpPr/>
          <p:nvPr/>
        </p:nvGrpSpPr>
        <p:grpSpPr>
          <a:xfrm>
            <a:off x="214282" y="4000504"/>
            <a:ext cx="650959" cy="923330"/>
            <a:chOff x="492017" y="500042"/>
            <a:chExt cx="650959" cy="923330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43"/>
          <p:cNvGrpSpPr/>
          <p:nvPr/>
        </p:nvGrpSpPr>
        <p:grpSpPr>
          <a:xfrm>
            <a:off x="5000628" y="4286256"/>
            <a:ext cx="797013" cy="923330"/>
            <a:chOff x="407060" y="500042"/>
            <a:chExt cx="797013" cy="923330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46"/>
          <p:cNvGrpSpPr/>
          <p:nvPr/>
        </p:nvGrpSpPr>
        <p:grpSpPr>
          <a:xfrm>
            <a:off x="4572000" y="5934670"/>
            <a:ext cx="651758" cy="923330"/>
            <a:chOff x="491218" y="500042"/>
            <a:chExt cx="651758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49"/>
          <p:cNvGrpSpPr/>
          <p:nvPr/>
        </p:nvGrpSpPr>
        <p:grpSpPr>
          <a:xfrm>
            <a:off x="6715140" y="5072074"/>
            <a:ext cx="666988" cy="923330"/>
            <a:chOff x="475988" y="500042"/>
            <a:chExt cx="666988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52"/>
          <p:cNvGrpSpPr/>
          <p:nvPr/>
        </p:nvGrpSpPr>
        <p:grpSpPr>
          <a:xfrm>
            <a:off x="6715140" y="5715016"/>
            <a:ext cx="650958" cy="923330"/>
            <a:chOff x="492018" y="500042"/>
            <a:chExt cx="6509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8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0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2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3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4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5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6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8" name="Скругленный прямоугольник 227"/>
          <p:cNvSpPr/>
          <p:nvPr/>
        </p:nvSpPr>
        <p:spPr>
          <a:xfrm>
            <a:off x="500034" y="171448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1298915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Скругленный прямоугольник 253"/>
          <p:cNvSpPr/>
          <p:nvPr/>
        </p:nvSpPr>
        <p:spPr>
          <a:xfrm>
            <a:off x="212392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2941989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3760056" y="176674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4572000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5429256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26731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9.46102E-7 L -0.06302 -0.3988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37"/>
          <p:cNvGrpSpPr/>
          <p:nvPr/>
        </p:nvGrpSpPr>
        <p:grpSpPr>
          <a:xfrm>
            <a:off x="6715140" y="3429000"/>
            <a:ext cx="642942" cy="923330"/>
            <a:chOff x="500034" y="500042"/>
            <a:chExt cx="642942" cy="92333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40"/>
          <p:cNvGrpSpPr/>
          <p:nvPr/>
        </p:nvGrpSpPr>
        <p:grpSpPr>
          <a:xfrm>
            <a:off x="214282" y="4000504"/>
            <a:ext cx="650959" cy="923330"/>
            <a:chOff x="492017" y="500042"/>
            <a:chExt cx="650959" cy="923330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43"/>
          <p:cNvGrpSpPr/>
          <p:nvPr/>
        </p:nvGrpSpPr>
        <p:grpSpPr>
          <a:xfrm>
            <a:off x="5000628" y="4286256"/>
            <a:ext cx="797013" cy="923330"/>
            <a:chOff x="407060" y="500042"/>
            <a:chExt cx="797013" cy="923330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46"/>
          <p:cNvGrpSpPr/>
          <p:nvPr/>
        </p:nvGrpSpPr>
        <p:grpSpPr>
          <a:xfrm>
            <a:off x="4572000" y="5934670"/>
            <a:ext cx="651758" cy="923330"/>
            <a:chOff x="491218" y="500042"/>
            <a:chExt cx="651758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49"/>
          <p:cNvGrpSpPr/>
          <p:nvPr/>
        </p:nvGrpSpPr>
        <p:grpSpPr>
          <a:xfrm>
            <a:off x="6715140" y="5072074"/>
            <a:ext cx="666988" cy="923330"/>
            <a:chOff x="475988" y="500042"/>
            <a:chExt cx="666988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52"/>
          <p:cNvGrpSpPr/>
          <p:nvPr/>
        </p:nvGrpSpPr>
        <p:grpSpPr>
          <a:xfrm>
            <a:off x="6715140" y="5715016"/>
            <a:ext cx="650958" cy="923330"/>
            <a:chOff x="492018" y="500042"/>
            <a:chExt cx="6509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8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0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3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4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5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1298915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Скругленный прямоугольник 253"/>
          <p:cNvSpPr/>
          <p:nvPr/>
        </p:nvSpPr>
        <p:spPr>
          <a:xfrm>
            <a:off x="212392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2941989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3760056" y="176674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4572000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5429256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1071546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5.66273E-6 L -0.59843 -0.27297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40"/>
          <p:cNvGrpSpPr/>
          <p:nvPr/>
        </p:nvGrpSpPr>
        <p:grpSpPr>
          <a:xfrm>
            <a:off x="214282" y="4000504"/>
            <a:ext cx="650959" cy="923330"/>
            <a:chOff x="492017" y="500042"/>
            <a:chExt cx="650959" cy="923330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43"/>
          <p:cNvGrpSpPr/>
          <p:nvPr/>
        </p:nvGrpSpPr>
        <p:grpSpPr>
          <a:xfrm>
            <a:off x="5000628" y="4286256"/>
            <a:ext cx="797013" cy="923330"/>
            <a:chOff x="407060" y="500042"/>
            <a:chExt cx="797013" cy="923330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46"/>
          <p:cNvGrpSpPr/>
          <p:nvPr/>
        </p:nvGrpSpPr>
        <p:grpSpPr>
          <a:xfrm>
            <a:off x="4572000" y="5934670"/>
            <a:ext cx="651758" cy="923330"/>
            <a:chOff x="491218" y="500042"/>
            <a:chExt cx="651758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49"/>
          <p:cNvGrpSpPr/>
          <p:nvPr/>
        </p:nvGrpSpPr>
        <p:grpSpPr>
          <a:xfrm>
            <a:off x="6715140" y="5072074"/>
            <a:ext cx="666988" cy="923330"/>
            <a:chOff x="475988" y="500042"/>
            <a:chExt cx="666988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52"/>
          <p:cNvGrpSpPr/>
          <p:nvPr/>
        </p:nvGrpSpPr>
        <p:grpSpPr>
          <a:xfrm>
            <a:off x="6715140" y="5715016"/>
            <a:ext cx="650958" cy="923330"/>
            <a:chOff x="492018" y="500042"/>
            <a:chExt cx="6509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8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0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2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3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4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Скругленный прямоугольник 253"/>
          <p:cNvSpPr/>
          <p:nvPr/>
        </p:nvSpPr>
        <p:spPr>
          <a:xfrm>
            <a:off x="212392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2941989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3760056" y="176674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4572000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5429256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071546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36849E-7 L 0.2125 -0.36734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43"/>
          <p:cNvGrpSpPr/>
          <p:nvPr/>
        </p:nvGrpSpPr>
        <p:grpSpPr>
          <a:xfrm>
            <a:off x="5000628" y="4286256"/>
            <a:ext cx="797013" cy="923330"/>
            <a:chOff x="407060" y="500042"/>
            <a:chExt cx="797013" cy="923330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46"/>
          <p:cNvGrpSpPr/>
          <p:nvPr/>
        </p:nvGrpSpPr>
        <p:grpSpPr>
          <a:xfrm>
            <a:off x="4572000" y="5934670"/>
            <a:ext cx="651758" cy="923330"/>
            <a:chOff x="491218" y="500042"/>
            <a:chExt cx="651758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49"/>
          <p:cNvGrpSpPr/>
          <p:nvPr/>
        </p:nvGrpSpPr>
        <p:grpSpPr>
          <a:xfrm>
            <a:off x="6715140" y="5072074"/>
            <a:ext cx="666988" cy="923330"/>
            <a:chOff x="475988" y="500042"/>
            <a:chExt cx="666988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52"/>
          <p:cNvGrpSpPr/>
          <p:nvPr/>
        </p:nvGrpSpPr>
        <p:grpSpPr>
          <a:xfrm>
            <a:off x="6715140" y="5715016"/>
            <a:ext cx="650958" cy="923330"/>
            <a:chOff x="492018" y="500042"/>
            <a:chExt cx="6509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8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0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2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3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2941989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3760056" y="176674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4572000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5429256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1071546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83993E-7 L -0.25208 -0.39856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46"/>
          <p:cNvGrpSpPr/>
          <p:nvPr/>
        </p:nvGrpSpPr>
        <p:grpSpPr>
          <a:xfrm>
            <a:off x="4572000" y="5934670"/>
            <a:ext cx="651758" cy="923330"/>
            <a:chOff x="491218" y="500042"/>
            <a:chExt cx="651758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49"/>
          <p:cNvGrpSpPr/>
          <p:nvPr/>
        </p:nvGrpSpPr>
        <p:grpSpPr>
          <a:xfrm>
            <a:off x="6715140" y="5072074"/>
            <a:ext cx="666988" cy="923330"/>
            <a:chOff x="475988" y="500042"/>
            <a:chExt cx="666988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52"/>
          <p:cNvGrpSpPr/>
          <p:nvPr/>
        </p:nvGrpSpPr>
        <p:grpSpPr>
          <a:xfrm>
            <a:off x="6715140" y="5715016"/>
            <a:ext cx="650958" cy="923330"/>
            <a:chOff x="492018" y="500042"/>
            <a:chExt cx="6509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8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0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2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3760056" y="176674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4572000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5429256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1071546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8758E-6 L -0.10243 -0.62966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49"/>
          <p:cNvGrpSpPr/>
          <p:nvPr/>
        </p:nvGrpSpPr>
        <p:grpSpPr>
          <a:xfrm>
            <a:off x="6715140" y="5072074"/>
            <a:ext cx="666988" cy="923330"/>
            <a:chOff x="475988" y="500042"/>
            <a:chExt cx="666988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52"/>
          <p:cNvGrpSpPr/>
          <p:nvPr/>
        </p:nvGrpSpPr>
        <p:grpSpPr>
          <a:xfrm>
            <a:off x="6715140" y="5715016"/>
            <a:ext cx="650958" cy="923330"/>
            <a:chOff x="492018" y="500042"/>
            <a:chExt cx="6509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8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0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4572000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5429256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071546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7053E-6 L -0.23629 -0.51423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52"/>
          <p:cNvGrpSpPr/>
          <p:nvPr/>
        </p:nvGrpSpPr>
        <p:grpSpPr>
          <a:xfrm>
            <a:off x="6715140" y="5715016"/>
            <a:ext cx="650958" cy="923330"/>
            <a:chOff x="492018" y="500042"/>
            <a:chExt cx="6509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8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5429256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1071546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113E-7 L -0.14167 -0.60837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55"/>
          <p:cNvGrpSpPr/>
          <p:nvPr/>
        </p:nvGrpSpPr>
        <p:grpSpPr>
          <a:xfrm>
            <a:off x="214282" y="4929198"/>
            <a:ext cx="642942" cy="923330"/>
            <a:chOff x="500034" y="500042"/>
            <a:chExt cx="642942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8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286512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071546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47074E-6 L 0.65364 -0.48278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8" name="Рисунок 237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9517" y="3286124"/>
            <a:ext cx="1004483" cy="1167945"/>
          </a:xfrm>
          <a:prstGeom prst="rect">
            <a:avLst/>
          </a:prstGeom>
        </p:spPr>
      </p:pic>
      <p:pic>
        <p:nvPicPr>
          <p:cNvPr id="8" name="Рисунок 7" descr="Винн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120455"/>
            <a:ext cx="1284842" cy="1694779"/>
          </a:xfrm>
          <a:prstGeom prst="rect">
            <a:avLst/>
          </a:prstGeom>
        </p:spPr>
      </p:pic>
      <p:pic>
        <p:nvPicPr>
          <p:cNvPr id="9" name="Рисунок 8" descr="И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18976" y="4000504"/>
            <a:ext cx="2495636" cy="2580420"/>
          </a:xfrm>
          <a:prstGeom prst="rect">
            <a:avLst/>
          </a:prstGeom>
        </p:spPr>
      </p:pic>
      <p:pic>
        <p:nvPicPr>
          <p:cNvPr id="10" name="Рисунок 9" descr="Пятачо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786182" y="3071810"/>
            <a:ext cx="2769901" cy="2571768"/>
          </a:xfrm>
          <a:prstGeom prst="rect">
            <a:avLst/>
          </a:prstGeom>
        </p:spPr>
      </p:pic>
      <p:pic>
        <p:nvPicPr>
          <p:cNvPr id="11" name="Рисунок 10" descr="Кроли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2428868"/>
            <a:ext cx="2857520" cy="4560289"/>
          </a:xfrm>
          <a:prstGeom prst="rect">
            <a:avLst/>
          </a:prstGeom>
        </p:spPr>
      </p:pic>
      <p:sp>
        <p:nvSpPr>
          <p:cNvPr id="13" name="Выноска-облако 12"/>
          <p:cNvSpPr/>
          <p:nvPr/>
        </p:nvSpPr>
        <p:spPr>
          <a:xfrm flipH="1">
            <a:off x="2928926" y="428604"/>
            <a:ext cx="4643470" cy="2428892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ГЛАСНЫЕ"/>
          <p:cNvSpPr/>
          <p:nvPr/>
        </p:nvSpPr>
        <p:spPr>
          <a:xfrm>
            <a:off x="3286116" y="714356"/>
            <a:ext cx="376096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Следи за бабочкой.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Она твоя помощница,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Поэтому каждый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 лови её. </a:t>
            </a:r>
            <a:endParaRPr lang="ru-RU" sz="28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58"/>
          <p:cNvGrpSpPr/>
          <p:nvPr/>
        </p:nvGrpSpPr>
        <p:grpSpPr>
          <a:xfrm>
            <a:off x="8358214" y="5786454"/>
            <a:ext cx="642942" cy="923330"/>
            <a:chOff x="500034" y="500042"/>
            <a:chExt cx="642942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709845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1026731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54106E-7 L -0.14965 -0.60861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61"/>
          <p:cNvGrpSpPr/>
          <p:nvPr/>
        </p:nvGrpSpPr>
        <p:grpSpPr>
          <a:xfrm>
            <a:off x="3500430" y="5143512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7929586" y="174061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1071546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20842E-6 L 0.48819 -0.51423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94"/>
          <p:cNvGrpSpPr/>
          <p:nvPr/>
        </p:nvGrpSpPr>
        <p:grpSpPr>
          <a:xfrm>
            <a:off x="7500958" y="5786454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9" name="Скругленный прямоугольник 228"/>
          <p:cNvSpPr/>
          <p:nvPr/>
        </p:nvSpPr>
        <p:spPr>
          <a:xfrm>
            <a:off x="500034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000240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54106E-7 L -0.7717 -0.48277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97"/>
          <p:cNvGrpSpPr/>
          <p:nvPr/>
        </p:nvGrpSpPr>
        <p:grpSpPr>
          <a:xfrm>
            <a:off x="5786446" y="4786322"/>
            <a:ext cx="692818" cy="923330"/>
            <a:chOff x="459156" y="500042"/>
            <a:chExt cx="692818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1279729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2000240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4652E-6 L -0.50399 -0.34629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100"/>
          <p:cNvGrpSpPr/>
          <p:nvPr/>
        </p:nvGrpSpPr>
        <p:grpSpPr>
          <a:xfrm>
            <a:off x="5286380" y="557214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130045" y="265624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2000240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66736E-7 L -0.36232 -0.44067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103"/>
          <p:cNvGrpSpPr/>
          <p:nvPr/>
        </p:nvGrpSpPr>
        <p:grpSpPr>
          <a:xfrm>
            <a:off x="3286116" y="5934670"/>
            <a:ext cx="660575" cy="923330"/>
            <a:chOff x="482401" y="500042"/>
            <a:chExt cx="660575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2941989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2000240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4969E-6 L -0.03143 -0.51423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5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106"/>
          <p:cNvGrpSpPr/>
          <p:nvPr/>
        </p:nvGrpSpPr>
        <p:grpSpPr>
          <a:xfrm>
            <a:off x="0" y="5786454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3773119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2000240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54106E-7 L 0.41736 -0.47213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109"/>
          <p:cNvGrpSpPr/>
          <p:nvPr/>
        </p:nvGrpSpPr>
        <p:grpSpPr>
          <a:xfrm>
            <a:off x="4572000" y="5143512"/>
            <a:ext cx="811440" cy="923330"/>
            <a:chOff x="399846" y="500042"/>
            <a:chExt cx="811440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4572000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000240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7053E-6 L -0.0158 -0.38816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5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112"/>
          <p:cNvGrpSpPr/>
          <p:nvPr/>
        </p:nvGrpSpPr>
        <p:grpSpPr>
          <a:xfrm>
            <a:off x="5857884" y="5934670"/>
            <a:ext cx="832280" cy="923330"/>
            <a:chOff x="389427" y="500042"/>
            <a:chExt cx="832280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5429256" y="270155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2000240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44969E-6 L -0.05504 -0.49318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115"/>
          <p:cNvGrpSpPr/>
          <p:nvPr/>
        </p:nvGrpSpPr>
        <p:grpSpPr>
          <a:xfrm>
            <a:off x="1357290" y="5934670"/>
            <a:ext cx="654163" cy="923330"/>
            <a:chOff x="488813" y="500042"/>
            <a:chExt cx="654163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86512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000240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4969E-6 L 0.52761 -0.50359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5" name="Рисунок 154" descr="Винн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00362" y="3643314"/>
            <a:ext cx="2297604" cy="3030671"/>
          </a:xfrm>
          <a:prstGeom prst="rect">
            <a:avLst/>
          </a:prstGeom>
        </p:spPr>
      </p:pic>
      <p:sp>
        <p:nvSpPr>
          <p:cNvPr id="218" name="Прямоугольник 217"/>
          <p:cNvSpPr/>
          <p:nvPr/>
        </p:nvSpPr>
        <p:spPr>
          <a:xfrm>
            <a:off x="2945862" y="71414"/>
            <a:ext cx="3770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3498896" y="71414"/>
            <a:ext cx="3850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4059946" y="71414"/>
            <a:ext cx="4138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4649850" y="71414"/>
            <a:ext cx="3770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5202885" y="71414"/>
            <a:ext cx="3642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5743096" y="71414"/>
            <a:ext cx="3914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2" name="Прямоугольник 231"/>
          <p:cNvSpPr/>
          <p:nvPr/>
        </p:nvSpPr>
        <p:spPr>
          <a:xfrm>
            <a:off x="6310557" y="71414"/>
            <a:ext cx="3433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2784961" y="-142900"/>
            <a:ext cx="6575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3350471" y="-142900"/>
            <a:ext cx="6751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3933614" y="-142900"/>
            <a:ext cx="7473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4588892" y="-142900"/>
            <a:ext cx="6575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5154402" y="-142900"/>
            <a:ext cx="6222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5684645" y="-142900"/>
            <a:ext cx="6928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3" name="Прямоугольник 232"/>
          <p:cNvSpPr/>
          <p:nvPr/>
        </p:nvSpPr>
        <p:spPr>
          <a:xfrm>
            <a:off x="6285423" y="-142900"/>
            <a:ext cx="5725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8" name="Рисунок 237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9517" y="3286124"/>
            <a:ext cx="1004483" cy="116794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785918" y="1142984"/>
            <a:ext cx="4929222" cy="2000264"/>
            <a:chOff x="1785918" y="1142984"/>
            <a:chExt cx="4929222" cy="2000264"/>
          </a:xfrm>
        </p:grpSpPr>
        <p:sp>
          <p:nvSpPr>
            <p:cNvPr id="20" name="Выноска-облако 19"/>
            <p:cNvSpPr/>
            <p:nvPr/>
          </p:nvSpPr>
          <p:spPr>
            <a:xfrm>
              <a:off x="1785918" y="1142984"/>
              <a:ext cx="4929222" cy="200026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ГЛАСНЫЕ"/>
            <p:cNvSpPr/>
            <p:nvPr/>
          </p:nvSpPr>
          <p:spPr>
            <a:xfrm>
              <a:off x="2000232" y="1357298"/>
              <a:ext cx="4618123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spc="50" dirty="0" smtClean="0">
                  <a:ln w="11430"/>
                  <a:solidFill>
                    <a:srgbClr val="00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Помоги мне!</a:t>
              </a:r>
            </a:p>
            <a:p>
              <a:pPr algn="ctr"/>
              <a:r>
                <a:rPr lang="ru-RU" sz="2800" b="1" spc="50" dirty="0" smtClean="0">
                  <a:ln w="11430"/>
                  <a:solidFill>
                    <a:srgbClr val="00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Называй буквы </a:t>
              </a:r>
              <a:r>
                <a:rPr lang="ru-RU" sz="2800" b="1" spc="50" dirty="0" smtClean="0">
                  <a:ln w="11430"/>
                  <a:solidFill>
                    <a:srgbClr val="00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r>
                <a:rPr lang="ru-RU" sz="2800" b="1" cap="none" spc="50" dirty="0" smtClean="0">
                  <a:ln w="11430"/>
                  <a:solidFill>
                    <a:srgbClr val="00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 порядку</a:t>
              </a:r>
            </a:p>
            <a:p>
              <a:pPr algn="ctr"/>
              <a:r>
                <a:rPr lang="ru-RU" sz="2800" b="1" spc="50" dirty="0" smtClean="0">
                  <a:ln w="11430"/>
                  <a:solidFill>
                    <a:srgbClr val="00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r>
                <a:rPr lang="ru-RU" sz="2800" b="1" spc="50" dirty="0" smtClean="0">
                  <a:ln w="11430"/>
                  <a:solidFill>
                    <a:srgbClr val="00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запоминай их.</a:t>
              </a:r>
              <a:endParaRPr lang="ru-RU" sz="2800" b="1" cap="none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9593E-6 L 0.31701 0.02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2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2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229" grpId="0"/>
      <p:bldP spid="229" grpId="1"/>
      <p:bldP spid="229" grpId="2"/>
      <p:bldP spid="232" grpId="0"/>
      <p:bldP spid="232" grpId="1"/>
      <p:bldP spid="232" grpId="2"/>
      <p:bldP spid="230" grpId="0"/>
      <p:bldP spid="231" grpId="0"/>
      <p:bldP spid="2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118"/>
          <p:cNvGrpSpPr/>
          <p:nvPr/>
        </p:nvGrpSpPr>
        <p:grpSpPr>
          <a:xfrm>
            <a:off x="6000760" y="3786190"/>
            <a:ext cx="744114" cy="923330"/>
            <a:chOff x="433509" y="500042"/>
            <a:chExt cx="744114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7117642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1928802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5431E-6 L 0.11025 -0.17835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121"/>
          <p:cNvGrpSpPr/>
          <p:nvPr/>
        </p:nvGrpSpPr>
        <p:grpSpPr>
          <a:xfrm>
            <a:off x="2428860" y="3220050"/>
            <a:ext cx="642942" cy="923330"/>
            <a:chOff x="500034" y="500042"/>
            <a:chExt cx="642942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929586" y="264318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1928802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9.41476E-7 L 0.60625 -0.09438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4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234"/>
          <p:cNvGrpSpPr/>
          <p:nvPr/>
        </p:nvGrpSpPr>
        <p:grpSpPr>
          <a:xfrm>
            <a:off x="1071538" y="5072074"/>
            <a:ext cx="642942" cy="923330"/>
            <a:chOff x="500034" y="500042"/>
            <a:chExt cx="642942" cy="923330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32" name="Скругленный прямоугольник 231"/>
          <p:cNvSpPr/>
          <p:nvPr/>
        </p:nvSpPr>
        <p:spPr>
          <a:xfrm>
            <a:off x="3273053" y="361106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2928934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52926E-6 L 0.2441 -0.23063 " pathEditMode="relative" ptsTypes="AA">
                                      <p:cBhvr>
                                        <p:cTn id="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2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1" name="Группа 136"/>
          <p:cNvGrpSpPr/>
          <p:nvPr/>
        </p:nvGrpSpPr>
        <p:grpSpPr>
          <a:xfrm>
            <a:off x="7429520" y="4857760"/>
            <a:ext cx="824265" cy="923330"/>
            <a:chOff x="393435" y="500042"/>
            <a:chExt cx="824265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2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4039685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2857496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34652E-6 L -0.38594 -0.23086 " pathEditMode="relative" ptsTypes="AA">
                                      <p:cBhvr>
                                        <p:cTn id="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245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2" name="Группа 139"/>
          <p:cNvGrpSpPr/>
          <p:nvPr/>
        </p:nvGrpSpPr>
        <p:grpSpPr>
          <a:xfrm>
            <a:off x="8358214" y="414338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44" name="Скругленный прямоугольник 243"/>
          <p:cNvSpPr/>
          <p:nvPr/>
        </p:nvSpPr>
        <p:spPr>
          <a:xfrm>
            <a:off x="4857752" y="3598002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2857496"/>
            <a:ext cx="714380" cy="83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474E-7 L -0.38576 -0.10479 " pathEditMode="relative" ptsTypes="AA"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24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6776" y="3786190"/>
            <a:ext cx="714380" cy="830633"/>
          </a:xfrm>
          <a:prstGeom prst="rect">
            <a:avLst/>
          </a:prstGeom>
        </p:spPr>
      </p:pic>
      <p:sp>
        <p:nvSpPr>
          <p:cNvPr id="118" name="Выноска-облако 117"/>
          <p:cNvSpPr/>
          <p:nvPr/>
        </p:nvSpPr>
        <p:spPr>
          <a:xfrm>
            <a:off x="1928794" y="1857364"/>
            <a:ext cx="4786346" cy="2428892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3" name="ГЛАСНЫЕ"/>
          <p:cNvSpPr/>
          <p:nvPr/>
        </p:nvSpPr>
        <p:spPr>
          <a:xfrm>
            <a:off x="2714612" y="2357430"/>
            <a:ext cx="33489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тебе,</a:t>
            </a:r>
          </a:p>
          <a:p>
            <a:pPr algn="ctr"/>
            <a:r>
              <a:rPr lang="ru-RU" sz="40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умничка</a:t>
            </a:r>
            <a:r>
              <a:rPr lang="ru-RU" sz="4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40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2792" y="207167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3614740" cy="3356175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6776" y="3786190"/>
            <a:ext cx="714380" cy="830633"/>
          </a:xfrm>
          <a:prstGeom prst="rect">
            <a:avLst/>
          </a:prstGeom>
        </p:spPr>
      </p:pic>
      <p:sp>
        <p:nvSpPr>
          <p:cNvPr id="117" name="Выноска-облако 116"/>
          <p:cNvSpPr/>
          <p:nvPr/>
        </p:nvSpPr>
        <p:spPr>
          <a:xfrm flipH="1">
            <a:off x="2786050" y="357166"/>
            <a:ext cx="5000660" cy="2714644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ГЛАСНЫЕ"/>
          <p:cNvSpPr/>
          <p:nvPr/>
        </p:nvSpPr>
        <p:spPr>
          <a:xfrm>
            <a:off x="3143240" y="682165"/>
            <a:ext cx="4232056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Пятачок, а ты знаешь,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28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акие буквы </a:t>
            </a:r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обозначают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гласные звуки?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 найдём их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месте!</a:t>
            </a:r>
            <a:endParaRPr lang="ru-RU" sz="28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1829 C -0.13299 -0.1081 -0.26563 -0.19769 -0.33663 -0.19653 C -0.40764 -0.19537 -0.39896 -0.02153 -0.42604 -0.01019 C -0.45313 0.00116 -0.4776 -0.15695 -0.49983 -0.12778 C -0.52205 -0.09861 -0.54948 0.11782 -0.55938 0.16481 C -0.56927 0.21204 -0.56441 0.18333 -0.55938 0.15509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85682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Ь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Ь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Ю-б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Ю-б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Я-б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Я-б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Э-б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Э-б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14324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1825"/>
            <a:ext cx="3614740" cy="3356175"/>
          </a:xfrm>
          <a:prstGeom prst="rect">
            <a:avLst/>
          </a:prstGeom>
        </p:spPr>
      </p:pic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6776" y="3786190"/>
            <a:ext cx="714380" cy="830633"/>
          </a:xfrm>
          <a:prstGeom prst="rect">
            <a:avLst/>
          </a:prstGeom>
        </p:spPr>
      </p:pic>
      <p:grpSp>
        <p:nvGrpSpPr>
          <p:cNvPr id="101" name="ГЛАСНЫЕ"/>
          <p:cNvGrpSpPr/>
          <p:nvPr/>
        </p:nvGrpSpPr>
        <p:grpSpPr>
          <a:xfrm>
            <a:off x="3143240" y="4643446"/>
            <a:ext cx="3030842" cy="923330"/>
            <a:chOff x="3357554" y="4643446"/>
            <a:chExt cx="3030842" cy="92333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3357554" y="4819358"/>
              <a:ext cx="3000396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ГЛАСНЫЕ"/>
            <p:cNvSpPr/>
            <p:nvPr/>
          </p:nvSpPr>
          <p:spPr>
            <a:xfrm>
              <a:off x="3376098" y="4643446"/>
              <a:ext cx="30122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ГЛАСНЫЕ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8" name="А"/>
          <p:cNvGrpSpPr/>
          <p:nvPr/>
        </p:nvGrpSpPr>
        <p:grpSpPr>
          <a:xfrm>
            <a:off x="500034" y="652646"/>
            <a:ext cx="642942" cy="923330"/>
            <a:chOff x="500034" y="500042"/>
            <a:chExt cx="642942" cy="9233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И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5" name="Е"/>
          <p:cNvGrpSpPr/>
          <p:nvPr/>
        </p:nvGrpSpPr>
        <p:grpSpPr>
          <a:xfrm>
            <a:off x="7919858" y="648282"/>
            <a:ext cx="658971" cy="923330"/>
            <a:chOff x="484005" y="500042"/>
            <a:chExt cx="658971" cy="923330"/>
          </a:xfrm>
        </p:grpSpPr>
        <p:sp>
          <p:nvSpPr>
            <p:cNvPr id="146" name="И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0" name="Е"/>
          <p:cNvGrpSpPr/>
          <p:nvPr/>
        </p:nvGrpSpPr>
        <p:grpSpPr>
          <a:xfrm>
            <a:off x="4568658" y="635724"/>
            <a:ext cx="642942" cy="923330"/>
            <a:chOff x="4568658" y="635724"/>
            <a:chExt cx="642942" cy="923330"/>
          </a:xfrm>
        </p:grpSpPr>
        <p:sp>
          <p:nvSpPr>
            <p:cNvPr id="158" name="Скругленный прямоугольник 157"/>
            <p:cNvSpPr/>
            <p:nvPr/>
          </p:nvSpPr>
          <p:spPr>
            <a:xfrm>
              <a:off x="4568658" y="811636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4609534" y="635724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3" name="Ё"/>
          <p:cNvGrpSpPr/>
          <p:nvPr/>
        </p:nvGrpSpPr>
        <p:grpSpPr>
          <a:xfrm>
            <a:off x="5357818" y="642918"/>
            <a:ext cx="642942" cy="923330"/>
            <a:chOff x="4568658" y="635724"/>
            <a:chExt cx="642942" cy="923330"/>
          </a:xfrm>
        </p:grpSpPr>
        <p:sp>
          <p:nvSpPr>
            <p:cNvPr id="134" name="Скругленный прямоугольник 133"/>
            <p:cNvSpPr/>
            <p:nvPr/>
          </p:nvSpPr>
          <p:spPr>
            <a:xfrm>
              <a:off x="4568658" y="811636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Ё"/>
            <p:cNvSpPr/>
            <p:nvPr/>
          </p:nvSpPr>
          <p:spPr>
            <a:xfrm>
              <a:off x="4609534" y="635724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3" name="О"/>
          <p:cNvGrpSpPr/>
          <p:nvPr/>
        </p:nvGrpSpPr>
        <p:grpSpPr>
          <a:xfrm>
            <a:off x="4547954" y="1571612"/>
            <a:ext cx="666988" cy="923330"/>
            <a:chOff x="475988" y="500042"/>
            <a:chExt cx="666988" cy="923330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9" name="Ы"/>
          <p:cNvGrpSpPr/>
          <p:nvPr/>
        </p:nvGrpSpPr>
        <p:grpSpPr>
          <a:xfrm>
            <a:off x="500034" y="2500306"/>
            <a:ext cx="642942" cy="923330"/>
            <a:chOff x="500034" y="500042"/>
            <a:chExt cx="642942" cy="923330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2" name="Ы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1" name="Ю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162" name="Скругленный прямоугольник 16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Ю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5" name="Я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Я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8" name="Э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Э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4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14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15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85682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Ь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Ь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Ю-б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Ю-б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Я-б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Я-б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Э-б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Э-б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63" name="Рисунок 162" descr="Кро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143248"/>
            <a:ext cx="2586041" cy="4127038"/>
          </a:xfrm>
          <a:prstGeom prst="rect">
            <a:avLst/>
          </a:prstGeom>
        </p:spPr>
      </p:pic>
      <p:pic>
        <p:nvPicPr>
          <p:cNvPr id="115" name="Рисунок 114" descr="Пятач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1825"/>
            <a:ext cx="3614740" cy="3356175"/>
          </a:xfrm>
          <a:prstGeom prst="rect">
            <a:avLst/>
          </a:prstGeom>
        </p:spPr>
      </p:pic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6776" y="3786190"/>
            <a:ext cx="714380" cy="830633"/>
          </a:xfrm>
          <a:prstGeom prst="rect">
            <a:avLst/>
          </a:prstGeom>
        </p:spPr>
      </p:pic>
      <p:grpSp>
        <p:nvGrpSpPr>
          <p:cNvPr id="101" name="ГЛАСНЫЕ"/>
          <p:cNvGrpSpPr/>
          <p:nvPr/>
        </p:nvGrpSpPr>
        <p:grpSpPr>
          <a:xfrm>
            <a:off x="3143240" y="4643446"/>
            <a:ext cx="3030842" cy="923330"/>
            <a:chOff x="3357554" y="4643446"/>
            <a:chExt cx="3030842" cy="92333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3357554" y="4819358"/>
              <a:ext cx="3000396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ГЛАСНЫЕ"/>
            <p:cNvSpPr/>
            <p:nvPr/>
          </p:nvSpPr>
          <p:spPr>
            <a:xfrm>
              <a:off x="3376098" y="4643446"/>
              <a:ext cx="30122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ГЛАСНЫЕ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2" name="А"/>
          <p:cNvGrpSpPr/>
          <p:nvPr/>
        </p:nvGrpSpPr>
        <p:grpSpPr>
          <a:xfrm>
            <a:off x="500034" y="652646"/>
            <a:ext cx="642942" cy="923330"/>
            <a:chOff x="500034" y="500042"/>
            <a:chExt cx="642942" cy="923330"/>
          </a:xfrm>
        </p:grpSpPr>
        <p:sp>
          <p:nvSpPr>
            <p:cNvPr id="139" name="Скругленный прямоугольник 13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И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Е"/>
          <p:cNvGrpSpPr/>
          <p:nvPr/>
        </p:nvGrpSpPr>
        <p:grpSpPr>
          <a:xfrm>
            <a:off x="7919858" y="648282"/>
            <a:ext cx="658971" cy="923330"/>
            <a:chOff x="484005" y="500042"/>
            <a:chExt cx="658971" cy="923330"/>
          </a:xfrm>
        </p:grpSpPr>
        <p:sp>
          <p:nvSpPr>
            <p:cNvPr id="146" name="И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Е"/>
          <p:cNvGrpSpPr/>
          <p:nvPr/>
        </p:nvGrpSpPr>
        <p:grpSpPr>
          <a:xfrm>
            <a:off x="4568658" y="635724"/>
            <a:ext cx="642942" cy="923330"/>
            <a:chOff x="4568658" y="635724"/>
            <a:chExt cx="642942" cy="923330"/>
          </a:xfrm>
        </p:grpSpPr>
        <p:sp>
          <p:nvSpPr>
            <p:cNvPr id="158" name="Скругленный прямоугольник 157"/>
            <p:cNvSpPr/>
            <p:nvPr/>
          </p:nvSpPr>
          <p:spPr>
            <a:xfrm>
              <a:off x="4568658" y="811636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4609534" y="635724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Ё"/>
          <p:cNvGrpSpPr/>
          <p:nvPr/>
        </p:nvGrpSpPr>
        <p:grpSpPr>
          <a:xfrm>
            <a:off x="5357818" y="642918"/>
            <a:ext cx="642942" cy="923330"/>
            <a:chOff x="4568658" y="635724"/>
            <a:chExt cx="642942" cy="923330"/>
          </a:xfrm>
        </p:grpSpPr>
        <p:sp>
          <p:nvSpPr>
            <p:cNvPr id="134" name="Скругленный прямоугольник 133"/>
            <p:cNvSpPr/>
            <p:nvPr/>
          </p:nvSpPr>
          <p:spPr>
            <a:xfrm>
              <a:off x="4568658" y="811636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Ё"/>
            <p:cNvSpPr/>
            <p:nvPr/>
          </p:nvSpPr>
          <p:spPr>
            <a:xfrm>
              <a:off x="4609534" y="635724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О"/>
          <p:cNvGrpSpPr/>
          <p:nvPr/>
        </p:nvGrpSpPr>
        <p:grpSpPr>
          <a:xfrm>
            <a:off x="4547954" y="1571612"/>
            <a:ext cx="666988" cy="923330"/>
            <a:chOff x="475988" y="500042"/>
            <a:chExt cx="666988" cy="923330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Ы"/>
          <p:cNvGrpSpPr/>
          <p:nvPr/>
        </p:nvGrpSpPr>
        <p:grpSpPr>
          <a:xfrm>
            <a:off x="500034" y="2500306"/>
            <a:ext cx="642942" cy="923330"/>
            <a:chOff x="500034" y="500042"/>
            <a:chExt cx="642942" cy="923330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Ы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Ю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162" name="Скругленный прямоугольник 16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Ю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Я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Я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Э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Э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49" name="Выноска-облако 148"/>
          <p:cNvSpPr/>
          <p:nvPr/>
        </p:nvSpPr>
        <p:spPr>
          <a:xfrm flipH="1">
            <a:off x="2500298" y="1500174"/>
            <a:ext cx="4643470" cy="1785950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2" name="ГЛАСНЫЕ"/>
          <p:cNvSpPr/>
          <p:nvPr/>
        </p:nvSpPr>
        <p:spPr>
          <a:xfrm>
            <a:off x="3071802" y="2000240"/>
            <a:ext cx="37369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правильно!</a:t>
            </a:r>
            <a:endParaRPr lang="ru-RU" sz="40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0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4" name="Группа 49"/>
          <p:cNvGrpSpPr/>
          <p:nvPr/>
        </p:nvGrpSpPr>
        <p:grpSpPr>
          <a:xfrm>
            <a:off x="4692231" y="1729376"/>
            <a:ext cx="1379967" cy="923330"/>
            <a:chOff x="475988" y="500042"/>
            <a:chExt cx="1379967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1213013" y="518191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75988" y="500042"/>
              <a:ext cx="1847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85682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Б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В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Д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Ж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З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Й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К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Л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М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Н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Р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С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Т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Ф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Х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Ц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Ч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Ш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Щ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3786190"/>
            <a:ext cx="714380" cy="830633"/>
          </a:xfrm>
          <a:prstGeom prst="rect">
            <a:avLst/>
          </a:prstGeom>
        </p:spPr>
      </p:pic>
      <p:sp>
        <p:nvSpPr>
          <p:cNvPr id="159" name="Прямоугольник 158"/>
          <p:cNvSpPr/>
          <p:nvPr/>
        </p:nvSpPr>
        <p:spPr>
          <a:xfrm>
            <a:off x="4609534" y="63572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Школа\Уроки-2\Картинки\Винн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2135215" cy="2816261"/>
          </a:xfrm>
          <a:prstGeom prst="rect">
            <a:avLst/>
          </a:prstGeom>
          <a:noFill/>
        </p:spPr>
      </p:pic>
      <p:sp>
        <p:nvSpPr>
          <p:cNvPr id="135" name="Б-г"/>
          <p:cNvSpPr/>
          <p:nvPr/>
        </p:nvSpPr>
        <p:spPr>
          <a:xfrm>
            <a:off x="1325786" y="64291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132304" y="64291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007750" y="64291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3732514" y="64291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6212609" y="64291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7142556" y="64291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484004" y="157697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323382" y="157697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2108257" y="157697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2854663" y="157697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3746941" y="157697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7953878" y="157697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2135510" y="2505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5428349" y="1576976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1" name="Picture 2" descr="D:\Школа\Уроки-2\Картинки\920217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579201"/>
            <a:ext cx="3500462" cy="3577113"/>
          </a:xfrm>
          <a:prstGeom prst="rect">
            <a:avLst/>
          </a:prstGeom>
          <a:noFill/>
        </p:spPr>
      </p:pic>
      <p:sp>
        <p:nvSpPr>
          <p:cNvPr id="207" name="Выноска-облако 206"/>
          <p:cNvSpPr/>
          <p:nvPr/>
        </p:nvSpPr>
        <p:spPr>
          <a:xfrm flipH="1">
            <a:off x="2428860" y="857232"/>
            <a:ext cx="5000660" cy="2714644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8" name="ГЛАСНЫЕ"/>
          <p:cNvSpPr/>
          <p:nvPr/>
        </p:nvSpPr>
        <p:spPr>
          <a:xfrm>
            <a:off x="2786050" y="1182231"/>
            <a:ext cx="4232056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Винни</a:t>
            </a:r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 ты знаешь,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28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акие буквы </a:t>
            </a:r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обозначают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согласные звуки?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 найдём их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месте!</a:t>
            </a:r>
            <a:endParaRPr lang="ru-RU" sz="28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6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7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22"/>
          <p:cNvGrpSpPr/>
          <p:nvPr/>
        </p:nvGrpSpPr>
        <p:grpSpPr>
          <a:xfrm>
            <a:off x="5436365" y="642918"/>
            <a:ext cx="642942" cy="923330"/>
            <a:chOff x="500034" y="500042"/>
            <a:chExt cx="642942" cy="92333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4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5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9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0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1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2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3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4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5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6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7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8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9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0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1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111" name="Скругленный прямоугольник 1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2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3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117" name="Скругленный прямоугольник 1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4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5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2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138" name="Скругленный прямоугольник 1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55" name="Рисунок 154" descr="Винн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613039"/>
            <a:ext cx="2297604" cy="3030671"/>
          </a:xfrm>
          <a:prstGeom prst="rect">
            <a:avLst/>
          </a:prstGeom>
        </p:spPr>
      </p:pic>
      <p:sp>
        <p:nvSpPr>
          <p:cNvPr id="221" name="Прямоугольник 220"/>
          <p:cNvSpPr/>
          <p:nvPr/>
        </p:nvSpPr>
        <p:spPr>
          <a:xfrm>
            <a:off x="2784961" y="-142900"/>
            <a:ext cx="6575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3350471" y="-142900"/>
            <a:ext cx="6751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3933614" y="-142900"/>
            <a:ext cx="7473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4588892" y="-142900"/>
            <a:ext cx="6575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5154402" y="-142900"/>
            <a:ext cx="6222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5684645" y="-142900"/>
            <a:ext cx="6928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3" name="Прямоугольник 232"/>
          <p:cNvSpPr/>
          <p:nvPr/>
        </p:nvSpPr>
        <p:spPr>
          <a:xfrm>
            <a:off x="6285423" y="-142900"/>
            <a:ext cx="5725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8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236" name="Скругленный прямоугольник 23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38" name="Рисунок 237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9517" y="3286124"/>
            <a:ext cx="1004483" cy="1167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85682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Б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В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Д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Ж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З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Й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К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Л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М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Н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П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Р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С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Т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Ф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Х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Ц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Ч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Ш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Щ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5" name="Рисунок 254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3786190"/>
            <a:ext cx="714380" cy="830633"/>
          </a:xfrm>
          <a:prstGeom prst="rect">
            <a:avLst/>
          </a:prstGeom>
        </p:spPr>
      </p:pic>
      <p:sp>
        <p:nvSpPr>
          <p:cNvPr id="159" name="Прямоугольник 158"/>
          <p:cNvSpPr/>
          <p:nvPr/>
        </p:nvSpPr>
        <p:spPr>
          <a:xfrm>
            <a:off x="4609534" y="63572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Школа\Уроки-2\Картинки\Винн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2135215" cy="2816261"/>
          </a:xfrm>
          <a:prstGeom prst="rect">
            <a:avLst/>
          </a:prstGeom>
          <a:noFill/>
        </p:spPr>
      </p:pic>
      <p:grpSp>
        <p:nvGrpSpPr>
          <p:cNvPr id="102" name="Б-г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134" name="Скругленный прямоугольник 13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Б-г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В-г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137" name="Скругленный прямоугольник 13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-г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142" name="Скругленный прямоугольник 1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Д-г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145" name="Скругленный прямоугольник 1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Ж-г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З-г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Й-г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156" name="Скругленный прямоугольник 15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К-г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161" name="Скругленный прямоугольник 16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Л-г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165" name="Скругленный прямоугольник 16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М-г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168" name="Скругленный прямоугольник 16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Н-г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171" name="Скругленный прямоугольник 17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П-г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174" name="Скругленный прямоугольник 17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Р-г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177" name="Скругленный прямоугольник 17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5" name="С-г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180" name="Скругленный прямоугольник 17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Т-г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183" name="Скругленный прямоугольник 18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Ф-г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186" name="Скругленный прямоугольник 18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8" name="Х-г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189" name="Скругленный прямоугольник 18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рямоугольник 189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Ц-г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192" name="Скругленный прямоугольник 19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рямоугольник 192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3" name="Ч-г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195" name="Скругленный прямоугольник 19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4" name="Ш-г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198" name="Скругленный прямоугольник 19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Прямоугольник 198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5" name="Щ-г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201" name="Скругленный прямоугольник 20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82" name="Picture 2" descr="D:\Школа\Уроки-2\Картинки\920217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579201"/>
            <a:ext cx="3500462" cy="3577113"/>
          </a:xfrm>
          <a:prstGeom prst="rect">
            <a:avLst/>
          </a:prstGeom>
          <a:noFill/>
        </p:spPr>
      </p:pic>
      <p:sp>
        <p:nvSpPr>
          <p:cNvPr id="120" name="Скругленный прямоугольник 119"/>
          <p:cNvSpPr/>
          <p:nvPr/>
        </p:nvSpPr>
        <p:spPr>
          <a:xfrm>
            <a:off x="2285984" y="5896292"/>
            <a:ext cx="3857652" cy="681343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2304528" y="5720380"/>
            <a:ext cx="386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СОГЛАСНЫЕ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0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10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1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1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5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5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5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5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5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5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500" fill="hold"/>
                                        <p:tgtEl>
                                          <p:spTgt spid="1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" name="А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85682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Б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Б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В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Д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Ж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З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Й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К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Л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М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Н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П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Р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С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Т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Ф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Х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Ц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Ч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Ш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Щ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21" name="Прямоугольник 120"/>
          <p:cNvSpPr/>
          <p:nvPr/>
        </p:nvSpPr>
        <p:spPr>
          <a:xfrm>
            <a:off x="927515" y="593467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4609534" y="63572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Школа\Уроки-2\Картинки\Винн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2135215" cy="2816261"/>
          </a:xfrm>
          <a:prstGeom prst="rect">
            <a:avLst/>
          </a:prstGeom>
          <a:noFill/>
        </p:spPr>
      </p:pic>
      <p:grpSp>
        <p:nvGrpSpPr>
          <p:cNvPr id="101" name="Б-г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134" name="Скругленный прямоугольник 13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Б-г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2" name="В-г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137" name="Скругленный прямоугольник 13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-г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142" name="Скругленный прямоугольник 1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Д-г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145" name="Скругленный прямоугольник 1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Ж-г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З-г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Й-г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156" name="Скругленный прямоугольник 15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К-г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161" name="Скругленный прямоугольник 16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Л-г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165" name="Скругленный прямоугольник 16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М-г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168" name="Скругленный прямоугольник 16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Н-г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171" name="Скругленный прямоугольник 17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П-г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174" name="Скругленный прямоугольник 17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3" name="Р-г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177" name="Скругленный прямоугольник 17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4" name="С-г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180" name="Скругленный прямоугольник 17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5" name="Т-г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183" name="Скругленный прямоугольник 18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6" name="Ф-г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186" name="Скругленный прямоугольник 18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Прямоугольник 186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7" name="Х-г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189" name="Скругленный прямоугольник 18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рямоугольник 189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8" name="Ц-г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192" name="Скругленный прямоугольник 19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рямоугольник 192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9" name="Ч-г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195" name="Скругленный прямоугольник 19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3" name="Ш-г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198" name="Скругленный прямоугольник 19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Прямоугольник 198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4" name="Щ-г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201" name="Скругленный прямоугольник 20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82" name="Picture 2" descr="D:\Школа\Уроки-2\Картинки\920217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579201"/>
            <a:ext cx="3500462" cy="3577113"/>
          </a:xfrm>
          <a:prstGeom prst="rect">
            <a:avLst/>
          </a:prstGeom>
          <a:noFill/>
        </p:spPr>
      </p:pic>
      <p:sp>
        <p:nvSpPr>
          <p:cNvPr id="120" name="Скругленный прямоугольник 119"/>
          <p:cNvSpPr/>
          <p:nvPr/>
        </p:nvSpPr>
        <p:spPr>
          <a:xfrm>
            <a:off x="2285984" y="5896292"/>
            <a:ext cx="3857652" cy="681343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2304528" y="5720380"/>
            <a:ext cx="3860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СОГЛАСНЫЕ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5" name="Выноска-облако 184"/>
          <p:cNvSpPr/>
          <p:nvPr/>
        </p:nvSpPr>
        <p:spPr>
          <a:xfrm flipH="1">
            <a:off x="2143108" y="1285860"/>
            <a:ext cx="5572164" cy="2286016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8" name="ГЛАСНЫЕ"/>
          <p:cNvSpPr/>
          <p:nvPr/>
        </p:nvSpPr>
        <p:spPr>
          <a:xfrm>
            <a:off x="2500298" y="1571612"/>
            <a:ext cx="48365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помощь!</a:t>
            </a:r>
            <a:endParaRPr lang="ru-RU" sz="40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1" name="Управляющая кнопка: настраиваемая 190">
            <a:hlinkClick r:id="" action="ppaction://hlinkshowjump?jump=endshow" highlightClick="1"/>
          </p:cNvPr>
          <p:cNvSpPr/>
          <p:nvPr/>
        </p:nvSpPr>
        <p:spPr>
          <a:xfrm>
            <a:off x="8429652" y="6215082"/>
            <a:ext cx="571504" cy="571480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1" name="Прямоугольник 190"/>
          <p:cNvSpPr/>
          <p:nvPr/>
        </p:nvSpPr>
        <p:spPr>
          <a:xfrm>
            <a:off x="3498725" y="285728"/>
            <a:ext cx="21465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142844" y="1285860"/>
            <a:ext cx="897213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3"/>
              </a:rPr>
              <a:t>https://yt3.ggpht.com/-V4UIGfpBfMY/AAAAAAAAAAI/AAAAAAAAAAA/sOy7dPdWKjs</a:t>
            </a:r>
            <a:r>
              <a:rPr lang="ru-RU" u="sng" dirty="0" smtClean="0">
                <a:hlinkClick r:id="rId3"/>
              </a:rPr>
              <a:t>/</a:t>
            </a:r>
          </a:p>
          <a:p>
            <a:r>
              <a:rPr lang="ru-RU" u="sng" dirty="0" smtClean="0">
                <a:hlinkClick r:id="rId3"/>
              </a:rPr>
              <a:t>s900-c-k-no-mo-rj-c0xffffff/</a:t>
            </a:r>
            <a:r>
              <a:rPr lang="ru-RU" u="sng" dirty="0" err="1" smtClean="0">
                <a:hlinkClick r:id="rId3"/>
              </a:rPr>
              <a:t>photo.jpg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Винни-Пух</a:t>
            </a:r>
            <a:r>
              <a:rPr lang="ru-RU" dirty="0" smtClean="0"/>
              <a:t>;</a:t>
            </a:r>
          </a:p>
          <a:p>
            <a:r>
              <a:rPr lang="ru-RU" u="sng" dirty="0" smtClean="0">
                <a:hlinkClick r:id="rId4"/>
              </a:rPr>
              <a:t>http://</a:t>
            </a:r>
            <a:r>
              <a:rPr lang="ru-RU" u="sng" dirty="0" smtClean="0">
                <a:hlinkClick r:id="rId4"/>
              </a:rPr>
              <a:t>img1.liveinternet.ru/images/attach/c/8/99/788/99788225_7.png</a:t>
            </a:r>
            <a:r>
              <a:rPr lang="ru-RU" dirty="0" smtClean="0"/>
              <a:t> - ослик;</a:t>
            </a:r>
          </a:p>
          <a:p>
            <a:r>
              <a:rPr lang="ru-RU" u="sng" dirty="0" smtClean="0">
                <a:hlinkClick r:id="rId5"/>
              </a:rPr>
              <a:t>http://</a:t>
            </a:r>
            <a:r>
              <a:rPr lang="ru-RU" u="sng" dirty="0" smtClean="0">
                <a:hlinkClick r:id="rId5"/>
              </a:rPr>
              <a:t>naklejka.ru/image/cache/data/productimage/14325_0-450x450.png</a:t>
            </a:r>
            <a:r>
              <a:rPr lang="ru-RU" dirty="0" smtClean="0"/>
              <a:t> - кролик;</a:t>
            </a:r>
          </a:p>
          <a:p>
            <a:r>
              <a:rPr lang="ru-RU" u="sng" dirty="0" smtClean="0">
                <a:hlinkClick r:id="rId6"/>
              </a:rPr>
              <a:t>http://</a:t>
            </a:r>
            <a:r>
              <a:rPr lang="ru-RU" u="sng" dirty="0" smtClean="0">
                <a:hlinkClick r:id="rId6"/>
              </a:rPr>
              <a:t>ringtonymp3.ru/photos/vinipup-dlya-detey-328-large.jpg</a:t>
            </a:r>
            <a:r>
              <a:rPr lang="ru-RU" dirty="0" smtClean="0"/>
              <a:t> - Пятачок;</a:t>
            </a:r>
          </a:p>
          <a:p>
            <a:r>
              <a:rPr lang="ru-RU" u="sng" dirty="0" smtClean="0">
                <a:hlinkClick r:id="rId7"/>
              </a:rPr>
              <a:t>http://</a:t>
            </a:r>
            <a:r>
              <a:rPr lang="ru-RU" u="sng" dirty="0" smtClean="0">
                <a:hlinkClick r:id="rId7"/>
              </a:rPr>
              <a:t>www.playcast.ru/uploads/2014/07/11/9202174.png</a:t>
            </a:r>
            <a:r>
              <a:rPr lang="ru-RU" dirty="0" smtClean="0"/>
              <a:t> - сова;</a:t>
            </a:r>
          </a:p>
          <a:p>
            <a:r>
              <a:rPr lang="ru-RU" u="sng" dirty="0" smtClean="0">
                <a:hlinkClick r:id="rId8"/>
              </a:rPr>
              <a:t>http://</a:t>
            </a:r>
            <a:r>
              <a:rPr lang="ru-RU" u="sng" dirty="0" smtClean="0">
                <a:hlinkClick r:id="rId8"/>
              </a:rPr>
              <a:t>cliparts.co/cliparts/8cA/6zy/8cA6zyjKi.png</a:t>
            </a:r>
            <a:r>
              <a:rPr lang="ru-RU" dirty="0" smtClean="0"/>
              <a:t> - бабочка;</a:t>
            </a:r>
          </a:p>
          <a:p>
            <a:r>
              <a:rPr lang="ru-RU" u="sng" dirty="0" smtClean="0">
                <a:hlinkClick r:id="rId9"/>
              </a:rPr>
              <a:t>http://</a:t>
            </a:r>
            <a:r>
              <a:rPr lang="ru-RU" u="sng" dirty="0" smtClean="0">
                <a:hlinkClick r:id="rId9"/>
              </a:rPr>
              <a:t>boombob.ru/img/picture/Oct/15/2d18371979028edab2f5ba09b698bd45/12.jpg</a:t>
            </a:r>
            <a:r>
              <a:rPr lang="ru-RU" dirty="0" smtClean="0"/>
              <a:t> - фон.</a:t>
            </a:r>
            <a:endParaRPr lang="ru-RU" dirty="0"/>
          </a:p>
        </p:txBody>
      </p:sp>
      <p:sp>
        <p:nvSpPr>
          <p:cNvPr id="200" name="Управляющая кнопка: возврат 199">
            <a:hlinkClick r:id="" action="ppaction://hlinkshowjump?jump=firstslide" highlightClick="1"/>
          </p:cNvPr>
          <p:cNvSpPr/>
          <p:nvPr/>
        </p:nvSpPr>
        <p:spPr>
          <a:xfrm>
            <a:off x="8429652" y="6072206"/>
            <a:ext cx="642942" cy="714356"/>
          </a:xfrm>
          <a:prstGeom prst="actionButtonReturn">
            <a:avLst/>
          </a:prstGeom>
          <a:solidFill>
            <a:srgbClr val="0099FF"/>
          </a:solidFill>
          <a:ln w="2857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1" name="Прямоугольник 220"/>
          <p:cNvSpPr/>
          <p:nvPr/>
        </p:nvSpPr>
        <p:spPr>
          <a:xfrm>
            <a:off x="2784961" y="-142900"/>
            <a:ext cx="6575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3350471" y="-142900"/>
            <a:ext cx="6751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3933614" y="-142900"/>
            <a:ext cx="7473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4588892" y="-142900"/>
            <a:ext cx="6575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5154402" y="-142900"/>
            <a:ext cx="6222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5684645" y="-142900"/>
            <a:ext cx="6928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3" name="Прямоугольник 232"/>
          <p:cNvSpPr/>
          <p:nvPr/>
        </p:nvSpPr>
        <p:spPr>
          <a:xfrm>
            <a:off x="6285423" y="-142900"/>
            <a:ext cx="5725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6" name="Рисунок 115" descr="И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72660" y="2285992"/>
            <a:ext cx="3143272" cy="3250059"/>
          </a:xfrm>
          <a:prstGeom prst="rect">
            <a:avLst/>
          </a:prstGeom>
        </p:spPr>
      </p:pic>
      <p:pic>
        <p:nvPicPr>
          <p:cNvPr id="119" name="Рисунок 118" descr="Винн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857628"/>
            <a:ext cx="2080970" cy="2744919"/>
          </a:xfrm>
          <a:prstGeom prst="rect">
            <a:avLst/>
          </a:prstGeom>
        </p:spPr>
      </p:pic>
      <p:grpSp>
        <p:nvGrpSpPr>
          <p:cNvPr id="122" name="Группа 6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125" name="Скругленный прямоугольник 12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7" name="Группа 7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128" name="Скругленный прямоугольник 12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0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3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134" name="Скругленный прямоугольник 13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6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137" name="Скругленный прямоугольник 13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3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6" name="Группа 22"/>
          <p:cNvGrpSpPr/>
          <p:nvPr/>
        </p:nvGrpSpPr>
        <p:grpSpPr>
          <a:xfrm>
            <a:off x="5436365" y="642918"/>
            <a:ext cx="642942" cy="923330"/>
            <a:chOff x="500034" y="500042"/>
            <a:chExt cx="642942" cy="923330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9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2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6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9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2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163" name="Скругленный прямоугольник 1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5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8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1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4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7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0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3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6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9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2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5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8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199" name="Скругленный прямоугольник 1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1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рямоугольник 202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4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205" name="Скругленный прямоугольник 2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7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208" name="Скругленный прямоугольник 2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0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211" name="Скругленный прямоугольник 2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3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6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Прямоугольник 218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0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255" name="Скругленный прямоугольник 25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рямоугольник 255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7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258" name="Скругленный прямоугольник 25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" name="Прямоугольник 258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0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261" name="Скругленный прямоугольник 26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" name="Прямоугольник 261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63" name="Рисунок 262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9517" y="3286124"/>
            <a:ext cx="1004483" cy="1167945"/>
          </a:xfrm>
          <a:prstGeom prst="rect">
            <a:avLst/>
          </a:prstGeom>
        </p:spPr>
      </p:pic>
      <p:sp>
        <p:nvSpPr>
          <p:cNvPr id="112" name="Выноска-облако 111"/>
          <p:cNvSpPr/>
          <p:nvPr/>
        </p:nvSpPr>
        <p:spPr>
          <a:xfrm>
            <a:off x="357158" y="1857364"/>
            <a:ext cx="5286412" cy="1928826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ГЛАСНЫЕ"/>
          <p:cNvSpPr/>
          <p:nvPr/>
        </p:nvSpPr>
        <p:spPr>
          <a:xfrm>
            <a:off x="857224" y="2214554"/>
            <a:ext cx="432631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</a:t>
            </a:r>
            <a:r>
              <a:rPr lang="ru-RU" sz="28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Иа-Иа</a:t>
            </a:r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неуклюжий!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Помоги </a:t>
            </a:r>
            <a:r>
              <a:rPr lang="ru-RU" sz="28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ослику поставить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Буквы на место</a:t>
            </a:r>
            <a:endParaRPr lang="ru-RU" sz="28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6586E-6 C -0.04896 0.07932 -0.09774 0.15865 -0.14323 0.17599 C -0.18871 0.19334 -0.23194 0.17784 -0.27274 0.1036 C -0.31354 0.02937 -0.34166 -0.20884 -0.38767 -0.26966 C -0.43368 -0.33048 -0.5217 -0.30759 -0.5493 -0.26157 C -0.57691 -0.21554 -0.57743 -0.06245 -0.55312 0.0067 C -0.52882 0.07585 -0.42882 0.12928 -0.40364 0.15286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14253 0.6328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3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4.07407E-6 L -0.36996 0.74537 " pathEditMode="relative" ptsTypes="AA">
                                      <p:cBhvr>
                                        <p:cTn id="1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20122 0.7483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37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35989 0.40232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2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92593E-6 L -0.10226 0.61945 " pathEditMode="relative" ptsTypes="AA">
                                      <p:cBhvr>
                                        <p:cTn id="1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7.40741E-7 L -0.12605 0.64051 " pathEditMode="relative" ptsTypes="AA">
                                      <p:cBhvr>
                                        <p:cTn id="1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2309 0.39167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19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1.11111E-6 L -0.59062 0.47245 " pathEditMode="relative" ptsTypes="AA">
                                      <p:cBhvr>
                                        <p:cTn id="2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14966 0.37801 " pathEditMode="relative" ptsTypes="AA">
                                      <p:cBhvr>
                                        <p:cTn id="2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8.67362E-19 L -0.02362 0.49352 " pathEditMode="relative" ptsTypes="AA">
                                      <p:cBhvr>
                                        <p:cTn id="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85185E-6 L -0.14185 0.34652 " pathEditMode="relative" ptsTypes="AA">
                                      <p:cBhvr>
                                        <p:cTn id="2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4.81481E-6 L 0.03924 0.47246 " pathEditMode="relative" ptsTypes="AA">
                                      <p:cBhvr>
                                        <p:cTn id="3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5" name="Рисунок 154" descr="Винн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857628"/>
            <a:ext cx="2080970" cy="2744919"/>
          </a:xfrm>
          <a:prstGeom prst="rect">
            <a:avLst/>
          </a:prstGeom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16" name="Рисунок 115" descr="И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357562"/>
            <a:ext cx="3143272" cy="3250059"/>
          </a:xfrm>
          <a:prstGeom prst="rect">
            <a:avLst/>
          </a:prstGeom>
        </p:spPr>
      </p:pic>
      <p:grpSp>
        <p:nvGrpSpPr>
          <p:cNvPr id="3" name="Группа 10"/>
          <p:cNvGrpSpPr/>
          <p:nvPr/>
        </p:nvGrpSpPr>
        <p:grpSpPr>
          <a:xfrm>
            <a:off x="5143504" y="5715016"/>
            <a:ext cx="642942" cy="923330"/>
            <a:chOff x="500034" y="500042"/>
            <a:chExt cx="642942" cy="923330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560147" y="500042"/>
              <a:ext cx="49083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19"/>
          <p:cNvGrpSpPr/>
          <p:nvPr/>
        </p:nvGrpSpPr>
        <p:grpSpPr>
          <a:xfrm>
            <a:off x="2214546" y="5934670"/>
            <a:ext cx="642942" cy="923330"/>
            <a:chOff x="500034" y="500042"/>
            <a:chExt cx="642942" cy="923330"/>
          </a:xfrm>
        </p:grpSpPr>
        <p:sp>
          <p:nvSpPr>
            <p:cNvPr id="130" name="Скругленный прямоугольник 12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540911" y="500042"/>
              <a:ext cx="5293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25"/>
          <p:cNvGrpSpPr/>
          <p:nvPr/>
        </p:nvGrpSpPr>
        <p:grpSpPr>
          <a:xfrm>
            <a:off x="6000760" y="5934670"/>
            <a:ext cx="642942" cy="923330"/>
            <a:chOff x="500034" y="500042"/>
            <a:chExt cx="642942" cy="923330"/>
          </a:xfrm>
        </p:grpSpPr>
        <p:sp>
          <p:nvSpPr>
            <p:cNvPr id="133" name="Скругленный прямоугольник 13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543315" y="500042"/>
              <a:ext cx="5245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37"/>
          <p:cNvGrpSpPr/>
          <p:nvPr/>
        </p:nvGrpSpPr>
        <p:grpSpPr>
          <a:xfrm>
            <a:off x="2928926" y="5715016"/>
            <a:ext cx="650958" cy="923330"/>
            <a:chOff x="492018" y="500042"/>
            <a:chExt cx="650958" cy="923330"/>
          </a:xfrm>
        </p:grpSpPr>
        <p:sp>
          <p:nvSpPr>
            <p:cNvPr id="149" name="Скругленный прямоугольник 14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43"/>
          <p:cNvGrpSpPr/>
          <p:nvPr/>
        </p:nvGrpSpPr>
        <p:grpSpPr>
          <a:xfrm>
            <a:off x="3643306" y="5357826"/>
            <a:ext cx="651758" cy="923330"/>
            <a:chOff x="491218" y="500042"/>
            <a:chExt cx="651758" cy="923330"/>
          </a:xfrm>
        </p:grpSpPr>
        <p:sp>
          <p:nvSpPr>
            <p:cNvPr id="156" name="Скругленный прямоугольник 15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46"/>
          <p:cNvGrpSpPr/>
          <p:nvPr/>
        </p:nvGrpSpPr>
        <p:grpSpPr>
          <a:xfrm>
            <a:off x="5000628" y="4429132"/>
            <a:ext cx="666987" cy="923330"/>
            <a:chOff x="475989" y="500042"/>
            <a:chExt cx="666987" cy="923330"/>
          </a:xfrm>
        </p:grpSpPr>
        <p:sp>
          <p:nvSpPr>
            <p:cNvPr id="159" name="Скругленный прямоугольник 15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475989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52"/>
          <p:cNvGrpSpPr/>
          <p:nvPr/>
        </p:nvGrpSpPr>
        <p:grpSpPr>
          <a:xfrm>
            <a:off x="4429124" y="5934670"/>
            <a:ext cx="642942" cy="923330"/>
            <a:chOff x="500034" y="500042"/>
            <a:chExt cx="642942" cy="923330"/>
          </a:xfrm>
        </p:grpSpPr>
        <p:sp>
          <p:nvSpPr>
            <p:cNvPr id="165" name="Скругленный прямоугольник 16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58"/>
          <p:cNvGrpSpPr/>
          <p:nvPr/>
        </p:nvGrpSpPr>
        <p:grpSpPr>
          <a:xfrm>
            <a:off x="4429124" y="5072074"/>
            <a:ext cx="642942" cy="923330"/>
            <a:chOff x="500034" y="500042"/>
            <a:chExt cx="642942" cy="923330"/>
          </a:xfrm>
        </p:grpSpPr>
        <p:sp>
          <p:nvSpPr>
            <p:cNvPr id="171" name="Скругленный прямоугольник 17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538506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97"/>
          <p:cNvGrpSpPr/>
          <p:nvPr/>
        </p:nvGrpSpPr>
        <p:grpSpPr>
          <a:xfrm>
            <a:off x="2428860" y="4857760"/>
            <a:ext cx="642942" cy="923330"/>
            <a:chOff x="500034" y="500042"/>
            <a:chExt cx="642942" cy="923330"/>
          </a:xfrm>
        </p:grpSpPr>
        <p:sp>
          <p:nvSpPr>
            <p:cNvPr id="177" name="Скругленный прямоугольник 17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519269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06"/>
          <p:cNvGrpSpPr/>
          <p:nvPr/>
        </p:nvGrpSpPr>
        <p:grpSpPr>
          <a:xfrm>
            <a:off x="8072462" y="5786454"/>
            <a:ext cx="811441" cy="923330"/>
            <a:chOff x="399846" y="500042"/>
            <a:chExt cx="811441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399846" y="500042"/>
              <a:ext cx="8114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12"/>
          <p:cNvGrpSpPr/>
          <p:nvPr/>
        </p:nvGrpSpPr>
        <p:grpSpPr>
          <a:xfrm>
            <a:off x="2500298" y="3929066"/>
            <a:ext cx="654163" cy="923330"/>
            <a:chOff x="488813" y="500042"/>
            <a:chExt cx="654163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18"/>
          <p:cNvGrpSpPr/>
          <p:nvPr/>
        </p:nvGrpSpPr>
        <p:grpSpPr>
          <a:xfrm>
            <a:off x="3357554" y="4500570"/>
            <a:ext cx="642942" cy="923330"/>
            <a:chOff x="500034" y="500042"/>
            <a:chExt cx="642942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518468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6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7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1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2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440" name="Скругленный прямоугольник 439"/>
          <p:cNvSpPr/>
          <p:nvPr/>
        </p:nvSpPr>
        <p:spPr>
          <a:xfrm>
            <a:off x="5357818" y="78579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1" name="Скругленный прямоугольник 440"/>
          <p:cNvSpPr/>
          <p:nvPr/>
        </p:nvSpPr>
        <p:spPr>
          <a:xfrm>
            <a:off x="2130045" y="174752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2" name="Скругленный прямоугольник 441"/>
          <p:cNvSpPr/>
          <p:nvPr/>
        </p:nvSpPr>
        <p:spPr>
          <a:xfrm>
            <a:off x="3740870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3" name="Скругленный прямоугольник 442"/>
          <p:cNvSpPr/>
          <p:nvPr/>
        </p:nvSpPr>
        <p:spPr>
          <a:xfrm>
            <a:off x="6286512" y="176674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4" name="Скругленный прямоугольник 443"/>
          <p:cNvSpPr/>
          <p:nvPr/>
        </p:nvSpPr>
        <p:spPr>
          <a:xfrm>
            <a:off x="2941989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5" name="Скругленный прямоугольник 444"/>
          <p:cNvSpPr/>
          <p:nvPr/>
        </p:nvSpPr>
        <p:spPr>
          <a:xfrm>
            <a:off x="7085393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6" name="Скругленный прямоугольник 445"/>
          <p:cNvSpPr/>
          <p:nvPr/>
        </p:nvSpPr>
        <p:spPr>
          <a:xfrm>
            <a:off x="4572000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7" name="Скругленный прямоугольник 446"/>
          <p:cNvSpPr/>
          <p:nvPr/>
        </p:nvSpPr>
        <p:spPr>
          <a:xfrm>
            <a:off x="7916523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8" name="Скругленный прямоугольник 447"/>
          <p:cNvSpPr/>
          <p:nvPr/>
        </p:nvSpPr>
        <p:spPr>
          <a:xfrm>
            <a:off x="2130045" y="269543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9" name="Скругленный прямоугольник 448"/>
          <p:cNvSpPr/>
          <p:nvPr/>
        </p:nvSpPr>
        <p:spPr>
          <a:xfrm>
            <a:off x="4572000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" name="Скругленный прямоугольник 449"/>
          <p:cNvSpPr/>
          <p:nvPr/>
        </p:nvSpPr>
        <p:spPr>
          <a:xfrm>
            <a:off x="7929586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1" name="Скругленный прямоугольник 450"/>
          <p:cNvSpPr/>
          <p:nvPr/>
        </p:nvSpPr>
        <p:spPr>
          <a:xfrm>
            <a:off x="6286512" y="269543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2" name="Рисунок 451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9517" y="3286124"/>
            <a:ext cx="1004483" cy="1167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3.46945E-18 L 0.34652 -0.78727 " pathEditMode="relative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6 L -0.08662 -0.60903 " pathEditMode="relative" ptsTypes="AA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01562 -0.56689 " pathEditMode="relative" ptsTypes="AA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0469 -0.64051 " pathEditMode="relative" ptsTypes="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7037E-7 L -0.23612 -0.73495 " pathEditMode="relative" ptsTypes="AA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2587 -0.77685 " pathEditMode="relative" ptsTypes="AA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40174 -0.49352 " pathEditMode="relative" ptsTypes="AA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8.14815E-6 L 0.37796 -0.51458 " pathEditMode="relative" ptsTypes="AA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-3.7037E-7 L -0.0394 -0.35717 " pathEditMode="relative" ptsTypes="AA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0474 -0.4199 " pathEditMode="relative" ptsTypes="AA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50399 -0.29398 " pathEditMode="relative" ptsTypes="AA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40955 -0.20995 " pathEditMode="relative" ptsTypes="AA"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</p:childTnLst>
        </p:cTn>
      </p:par>
    </p:tnLst>
    <p:bldLst>
      <p:bldP spid="440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5" name="Рисунок 154" descr="Винн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857628"/>
            <a:ext cx="2080970" cy="2744919"/>
          </a:xfrm>
          <a:prstGeom prst="rect">
            <a:avLst/>
          </a:prstGeom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16" name="Рисунок 115" descr="И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357562"/>
            <a:ext cx="3143272" cy="3250059"/>
          </a:xfrm>
          <a:prstGeom prst="rect">
            <a:avLst/>
          </a:prstGeom>
        </p:spPr>
      </p:pic>
      <p:grpSp>
        <p:nvGrpSpPr>
          <p:cNvPr id="3" name="Группа 10"/>
          <p:cNvGrpSpPr/>
          <p:nvPr/>
        </p:nvGrpSpPr>
        <p:grpSpPr>
          <a:xfrm>
            <a:off x="5143504" y="5715016"/>
            <a:ext cx="642942" cy="923330"/>
            <a:chOff x="500034" y="500042"/>
            <a:chExt cx="642942" cy="923330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560147" y="500042"/>
              <a:ext cx="49083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5" name="Группа 19"/>
          <p:cNvGrpSpPr/>
          <p:nvPr/>
        </p:nvGrpSpPr>
        <p:grpSpPr>
          <a:xfrm>
            <a:off x="2214546" y="5934670"/>
            <a:ext cx="642942" cy="923330"/>
            <a:chOff x="500034" y="500042"/>
            <a:chExt cx="642942" cy="923330"/>
          </a:xfrm>
        </p:grpSpPr>
        <p:sp>
          <p:nvSpPr>
            <p:cNvPr id="130" name="Скругленный прямоугольник 12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540911" y="500042"/>
              <a:ext cx="5293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25"/>
          <p:cNvGrpSpPr/>
          <p:nvPr/>
        </p:nvGrpSpPr>
        <p:grpSpPr>
          <a:xfrm>
            <a:off x="6000760" y="5934670"/>
            <a:ext cx="642942" cy="923330"/>
            <a:chOff x="500034" y="500042"/>
            <a:chExt cx="642942" cy="923330"/>
          </a:xfrm>
        </p:grpSpPr>
        <p:sp>
          <p:nvSpPr>
            <p:cNvPr id="133" name="Скругленный прямоугольник 13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543315" y="500042"/>
              <a:ext cx="5245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37"/>
          <p:cNvGrpSpPr/>
          <p:nvPr/>
        </p:nvGrpSpPr>
        <p:grpSpPr>
          <a:xfrm>
            <a:off x="2928926" y="5715016"/>
            <a:ext cx="650958" cy="923330"/>
            <a:chOff x="492018" y="500042"/>
            <a:chExt cx="650958" cy="923330"/>
          </a:xfrm>
        </p:grpSpPr>
        <p:sp>
          <p:nvSpPr>
            <p:cNvPr id="149" name="Скругленный прямоугольник 14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43"/>
          <p:cNvGrpSpPr/>
          <p:nvPr/>
        </p:nvGrpSpPr>
        <p:grpSpPr>
          <a:xfrm>
            <a:off x="3643306" y="5357826"/>
            <a:ext cx="651758" cy="923330"/>
            <a:chOff x="491218" y="500042"/>
            <a:chExt cx="651758" cy="923330"/>
          </a:xfrm>
        </p:grpSpPr>
        <p:sp>
          <p:nvSpPr>
            <p:cNvPr id="156" name="Скругленный прямоугольник 15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46"/>
          <p:cNvGrpSpPr/>
          <p:nvPr/>
        </p:nvGrpSpPr>
        <p:grpSpPr>
          <a:xfrm>
            <a:off x="5000628" y="4429132"/>
            <a:ext cx="666987" cy="923330"/>
            <a:chOff x="475989" y="500042"/>
            <a:chExt cx="666987" cy="923330"/>
          </a:xfrm>
        </p:grpSpPr>
        <p:sp>
          <p:nvSpPr>
            <p:cNvPr id="159" name="Скругленный прямоугольник 15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475989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52"/>
          <p:cNvGrpSpPr/>
          <p:nvPr/>
        </p:nvGrpSpPr>
        <p:grpSpPr>
          <a:xfrm>
            <a:off x="4429124" y="5934670"/>
            <a:ext cx="642942" cy="923330"/>
            <a:chOff x="500034" y="500042"/>
            <a:chExt cx="642942" cy="923330"/>
          </a:xfrm>
        </p:grpSpPr>
        <p:sp>
          <p:nvSpPr>
            <p:cNvPr id="165" name="Скругленный прямоугольник 16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58"/>
          <p:cNvGrpSpPr/>
          <p:nvPr/>
        </p:nvGrpSpPr>
        <p:grpSpPr>
          <a:xfrm>
            <a:off x="4429124" y="5072074"/>
            <a:ext cx="642942" cy="923330"/>
            <a:chOff x="500034" y="500042"/>
            <a:chExt cx="642942" cy="923330"/>
          </a:xfrm>
        </p:grpSpPr>
        <p:sp>
          <p:nvSpPr>
            <p:cNvPr id="171" name="Скругленный прямоугольник 17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538506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97"/>
          <p:cNvGrpSpPr/>
          <p:nvPr/>
        </p:nvGrpSpPr>
        <p:grpSpPr>
          <a:xfrm>
            <a:off x="2428860" y="4857760"/>
            <a:ext cx="642942" cy="923330"/>
            <a:chOff x="500034" y="500042"/>
            <a:chExt cx="642942" cy="923330"/>
          </a:xfrm>
        </p:grpSpPr>
        <p:sp>
          <p:nvSpPr>
            <p:cNvPr id="177" name="Скругленный прямоугольник 17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519269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06"/>
          <p:cNvGrpSpPr/>
          <p:nvPr/>
        </p:nvGrpSpPr>
        <p:grpSpPr>
          <a:xfrm>
            <a:off x="8072462" y="5786454"/>
            <a:ext cx="811441" cy="923330"/>
            <a:chOff x="399846" y="500042"/>
            <a:chExt cx="811441" cy="923330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399846" y="500042"/>
              <a:ext cx="8114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12"/>
          <p:cNvGrpSpPr/>
          <p:nvPr/>
        </p:nvGrpSpPr>
        <p:grpSpPr>
          <a:xfrm>
            <a:off x="2500298" y="3929066"/>
            <a:ext cx="654163" cy="923330"/>
            <a:chOff x="488813" y="500042"/>
            <a:chExt cx="654163" cy="923330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18"/>
          <p:cNvGrpSpPr/>
          <p:nvPr/>
        </p:nvGrpSpPr>
        <p:grpSpPr>
          <a:xfrm>
            <a:off x="3357554" y="4500570"/>
            <a:ext cx="642942" cy="923330"/>
            <a:chOff x="500034" y="500042"/>
            <a:chExt cx="642942" cy="92333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518468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6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7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1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2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440" name="Скругленный прямоугольник 439"/>
          <p:cNvSpPr/>
          <p:nvPr/>
        </p:nvSpPr>
        <p:spPr>
          <a:xfrm>
            <a:off x="5357818" y="78579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1" name="Скругленный прямоугольник 440"/>
          <p:cNvSpPr/>
          <p:nvPr/>
        </p:nvSpPr>
        <p:spPr>
          <a:xfrm>
            <a:off x="2130045" y="1747525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2" name="Скругленный прямоугольник 441"/>
          <p:cNvSpPr/>
          <p:nvPr/>
        </p:nvSpPr>
        <p:spPr>
          <a:xfrm>
            <a:off x="3740870" y="177286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3" name="Скругленный прямоугольник 442"/>
          <p:cNvSpPr/>
          <p:nvPr/>
        </p:nvSpPr>
        <p:spPr>
          <a:xfrm>
            <a:off x="6286512" y="1766740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4" name="Скругленный прямоугольник 443"/>
          <p:cNvSpPr/>
          <p:nvPr/>
        </p:nvSpPr>
        <p:spPr>
          <a:xfrm>
            <a:off x="2941989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5" name="Скругленный прямоугольник 444"/>
          <p:cNvSpPr/>
          <p:nvPr/>
        </p:nvSpPr>
        <p:spPr>
          <a:xfrm>
            <a:off x="7085393" y="824983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6" name="Скругленный прямоугольник 445"/>
          <p:cNvSpPr/>
          <p:nvPr/>
        </p:nvSpPr>
        <p:spPr>
          <a:xfrm>
            <a:off x="4572000" y="2682371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7" name="Скругленный прямоугольник 446"/>
          <p:cNvSpPr/>
          <p:nvPr/>
        </p:nvSpPr>
        <p:spPr>
          <a:xfrm>
            <a:off x="7916523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8" name="Скругленный прямоугольник 447"/>
          <p:cNvSpPr/>
          <p:nvPr/>
        </p:nvSpPr>
        <p:spPr>
          <a:xfrm>
            <a:off x="2130045" y="269543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9" name="Скругленный прямоугольник 448"/>
          <p:cNvSpPr/>
          <p:nvPr/>
        </p:nvSpPr>
        <p:spPr>
          <a:xfrm>
            <a:off x="4572000" y="1753677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" name="Скругленный прямоугольник 449"/>
          <p:cNvSpPr/>
          <p:nvPr/>
        </p:nvSpPr>
        <p:spPr>
          <a:xfrm>
            <a:off x="7929586" y="2669308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1" name="Скругленный прямоугольник 450"/>
          <p:cNvSpPr/>
          <p:nvPr/>
        </p:nvSpPr>
        <p:spPr>
          <a:xfrm>
            <a:off x="6286512" y="2695434"/>
            <a:ext cx="642942" cy="681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2" name="Рисунок 451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9517" y="3286124"/>
            <a:ext cx="1004483" cy="1167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3.46945E-18 L 0.34652 -0.78727 " pathEditMode="relative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6 L -0.08662 -0.60903 " pathEditMode="relative" ptsTypes="AA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01562 -0.56689 " pathEditMode="relative" ptsTypes="AA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0469 -0.64051 " pathEditMode="relative" ptsTypes="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7037E-7 L -0.23612 -0.73495 " pathEditMode="relative" ptsTypes="AA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2587 -0.77685 " pathEditMode="relative" ptsTypes="AA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40174 -0.49352 " pathEditMode="relative" ptsTypes="AA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8.14815E-6 L 0.37796 -0.51458 " pathEditMode="relative" ptsTypes="AA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-3.7037E-7 L -0.0394 -0.35717 " pathEditMode="relative" ptsTypes="AA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0474 -0.4199 " pathEditMode="relative" ptsTypes="AA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50399 -0.29398 " pathEditMode="relative" ptsTypes="AA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40955 -0.20995 " pathEditMode="relative" ptsTypes="AA"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</p:childTnLst>
        </p:cTn>
      </p:par>
    </p:tnLst>
    <p:bldLst>
      <p:bldP spid="440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яна.png"/>
          <p:cNvPicPr>
            <a:picLocks noChangeAspect="1"/>
          </p:cNvPicPr>
          <p:nvPr/>
        </p:nvPicPr>
        <p:blipFill>
          <a:blip r:embed="rId2" cstate="print">
            <a:lum/>
          </a:blip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27"/>
          <p:cNvGrpSpPr/>
          <p:nvPr/>
        </p:nvGrpSpPr>
        <p:grpSpPr>
          <a:xfrm>
            <a:off x="2784961" y="-142900"/>
            <a:ext cx="4073055" cy="1015663"/>
            <a:chOff x="2784961" y="-142900"/>
            <a:chExt cx="4073055" cy="1015663"/>
          </a:xfrm>
        </p:grpSpPr>
        <p:sp>
          <p:nvSpPr>
            <p:cNvPr id="221" name="Прямоугольник 220"/>
            <p:cNvSpPr/>
            <p:nvPr/>
          </p:nvSpPr>
          <p:spPr>
            <a:xfrm>
              <a:off x="2784961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3350471" y="-142900"/>
              <a:ext cx="6751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4" name="Прямоугольник 223"/>
            <p:cNvSpPr/>
            <p:nvPr/>
          </p:nvSpPr>
          <p:spPr>
            <a:xfrm>
              <a:off x="3933614" y="-142900"/>
              <a:ext cx="747320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4588892" y="-142900"/>
              <a:ext cx="65755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0" name="Прямоугольник 229"/>
            <p:cNvSpPr/>
            <p:nvPr/>
          </p:nvSpPr>
          <p:spPr>
            <a:xfrm>
              <a:off x="5154402" y="-142900"/>
              <a:ext cx="62228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1" name="Прямоугольник 230"/>
            <p:cNvSpPr/>
            <p:nvPr/>
          </p:nvSpPr>
          <p:spPr>
            <a:xfrm>
              <a:off x="5684645" y="-142900"/>
              <a:ext cx="69281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6285423" y="-142900"/>
              <a:ext cx="57259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6"/>
          <p:cNvGrpSpPr/>
          <p:nvPr/>
        </p:nvGrpSpPr>
        <p:grpSpPr>
          <a:xfrm>
            <a:off x="500034" y="642918"/>
            <a:ext cx="642942" cy="923330"/>
            <a:chOff x="500034" y="500042"/>
            <a:chExt cx="642942" cy="923330"/>
          </a:xfrm>
        </p:grpSpPr>
        <p:sp>
          <p:nvSpPr>
            <p:cNvPr id="342" name="Скругленный прямоугольник 34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500034" y="50004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7"/>
          <p:cNvGrpSpPr/>
          <p:nvPr/>
        </p:nvGrpSpPr>
        <p:grpSpPr>
          <a:xfrm>
            <a:off x="1308154" y="642918"/>
            <a:ext cx="642942" cy="923330"/>
            <a:chOff x="500034" y="500042"/>
            <a:chExt cx="642942" cy="923330"/>
          </a:xfrm>
        </p:grpSpPr>
        <p:sp>
          <p:nvSpPr>
            <p:cNvPr id="345" name="Скругленный прямоугольник 34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517666" y="500042"/>
              <a:ext cx="5758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0"/>
          <p:cNvGrpSpPr/>
          <p:nvPr/>
        </p:nvGrpSpPr>
        <p:grpSpPr>
          <a:xfrm>
            <a:off x="2116274" y="642918"/>
            <a:ext cx="642942" cy="923330"/>
            <a:chOff x="500034" y="500042"/>
            <a:chExt cx="642942" cy="923330"/>
          </a:xfrm>
        </p:grpSpPr>
        <p:sp>
          <p:nvSpPr>
            <p:cNvPr id="348" name="Скругленный прямоугольник 34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516064" y="500042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Группа 13"/>
          <p:cNvGrpSpPr/>
          <p:nvPr/>
        </p:nvGrpSpPr>
        <p:grpSpPr>
          <a:xfrm>
            <a:off x="2947637" y="642918"/>
            <a:ext cx="642942" cy="923330"/>
            <a:chOff x="500034" y="500042"/>
            <a:chExt cx="642942" cy="923330"/>
          </a:xfrm>
        </p:grpSpPr>
        <p:sp>
          <p:nvSpPr>
            <p:cNvPr id="351" name="Скругленный прямоугольник 35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рямоугольник 351"/>
            <p:cNvSpPr/>
            <p:nvPr/>
          </p:nvSpPr>
          <p:spPr>
            <a:xfrm>
              <a:off x="560147" y="500042"/>
              <a:ext cx="4908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6"/>
          <p:cNvGrpSpPr/>
          <p:nvPr/>
        </p:nvGrpSpPr>
        <p:grpSpPr>
          <a:xfrm>
            <a:off x="3732514" y="642918"/>
            <a:ext cx="666185" cy="923330"/>
            <a:chOff x="476791" y="500042"/>
            <a:chExt cx="666185" cy="923330"/>
          </a:xfrm>
        </p:grpSpPr>
        <p:sp>
          <p:nvSpPr>
            <p:cNvPr id="354" name="Скругленный прямоугольник 35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рямоугольник 354"/>
            <p:cNvSpPr/>
            <p:nvPr/>
          </p:nvSpPr>
          <p:spPr>
            <a:xfrm>
              <a:off x="476791" y="500042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19"/>
          <p:cNvGrpSpPr/>
          <p:nvPr/>
        </p:nvGrpSpPr>
        <p:grpSpPr>
          <a:xfrm>
            <a:off x="4563877" y="642918"/>
            <a:ext cx="642942" cy="923330"/>
            <a:chOff x="500034" y="500042"/>
            <a:chExt cx="642942" cy="923330"/>
          </a:xfrm>
        </p:grpSpPr>
        <p:sp>
          <p:nvSpPr>
            <p:cNvPr id="357" name="Скругленный прямоугольник 35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540910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2"/>
          <p:cNvGrpSpPr/>
          <p:nvPr/>
        </p:nvGrpSpPr>
        <p:grpSpPr>
          <a:xfrm>
            <a:off x="5357818" y="642918"/>
            <a:ext cx="642942" cy="923330"/>
            <a:chOff x="500034" y="500042"/>
            <a:chExt cx="642942" cy="923330"/>
          </a:xfrm>
        </p:grpSpPr>
        <p:sp>
          <p:nvSpPr>
            <p:cNvPr id="360" name="Скругленный прямоугольник 35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540911" y="50004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Ё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5"/>
          <p:cNvGrpSpPr/>
          <p:nvPr/>
        </p:nvGrpSpPr>
        <p:grpSpPr>
          <a:xfrm>
            <a:off x="6212609" y="642918"/>
            <a:ext cx="768160" cy="923330"/>
            <a:chOff x="421487" y="500042"/>
            <a:chExt cx="768160" cy="923330"/>
          </a:xfrm>
        </p:grpSpPr>
        <p:sp>
          <p:nvSpPr>
            <p:cNvPr id="363" name="Скругленный прямоугольник 36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21487" y="500042"/>
              <a:ext cx="7681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8"/>
          <p:cNvGrpSpPr/>
          <p:nvPr/>
        </p:nvGrpSpPr>
        <p:grpSpPr>
          <a:xfrm>
            <a:off x="7099276" y="642918"/>
            <a:ext cx="642942" cy="923330"/>
            <a:chOff x="500034" y="500042"/>
            <a:chExt cx="642942" cy="923330"/>
          </a:xfrm>
        </p:grpSpPr>
        <p:sp>
          <p:nvSpPr>
            <p:cNvPr id="366" name="Скругленный прямоугольник 36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543314" y="500042"/>
              <a:ext cx="5245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31"/>
          <p:cNvGrpSpPr/>
          <p:nvPr/>
        </p:nvGrpSpPr>
        <p:grpSpPr>
          <a:xfrm>
            <a:off x="7899378" y="642918"/>
            <a:ext cx="658971" cy="923330"/>
            <a:chOff x="484005" y="500042"/>
            <a:chExt cx="658971" cy="923330"/>
          </a:xfrm>
        </p:grpSpPr>
        <p:sp>
          <p:nvSpPr>
            <p:cNvPr id="369" name="Скругленный прямоугольник 36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484005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6" name="Группа 34"/>
          <p:cNvGrpSpPr/>
          <p:nvPr/>
        </p:nvGrpSpPr>
        <p:grpSpPr>
          <a:xfrm>
            <a:off x="484004" y="1576976"/>
            <a:ext cx="658972" cy="923330"/>
            <a:chOff x="484004" y="500042"/>
            <a:chExt cx="658972" cy="923330"/>
          </a:xfrm>
        </p:grpSpPr>
        <p:sp>
          <p:nvSpPr>
            <p:cNvPr id="372" name="Скругленный прямоугольник 37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484004" y="500042"/>
              <a:ext cx="6431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37"/>
          <p:cNvGrpSpPr/>
          <p:nvPr/>
        </p:nvGrpSpPr>
        <p:grpSpPr>
          <a:xfrm>
            <a:off x="1308154" y="1576976"/>
            <a:ext cx="642942" cy="923330"/>
            <a:chOff x="500034" y="500042"/>
            <a:chExt cx="642942" cy="923330"/>
          </a:xfrm>
        </p:grpSpPr>
        <p:sp>
          <p:nvSpPr>
            <p:cNvPr id="375" name="Скругленный прямоугольник 37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515262" y="500042"/>
              <a:ext cx="5806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40"/>
          <p:cNvGrpSpPr/>
          <p:nvPr/>
        </p:nvGrpSpPr>
        <p:grpSpPr>
          <a:xfrm>
            <a:off x="2108257" y="1576976"/>
            <a:ext cx="650959" cy="923330"/>
            <a:chOff x="492017" y="500042"/>
            <a:chExt cx="650959" cy="923330"/>
          </a:xfrm>
        </p:grpSpPr>
        <p:sp>
          <p:nvSpPr>
            <p:cNvPr id="378" name="Скругленный прямоугольник 37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92017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43"/>
          <p:cNvGrpSpPr/>
          <p:nvPr/>
        </p:nvGrpSpPr>
        <p:grpSpPr>
          <a:xfrm>
            <a:off x="2854663" y="1576976"/>
            <a:ext cx="797013" cy="923330"/>
            <a:chOff x="407060" y="500042"/>
            <a:chExt cx="797013" cy="923330"/>
          </a:xfrm>
        </p:grpSpPr>
        <p:sp>
          <p:nvSpPr>
            <p:cNvPr id="381" name="Скругленный прямоугольник 38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рямоугольник 381"/>
            <p:cNvSpPr/>
            <p:nvPr/>
          </p:nvSpPr>
          <p:spPr>
            <a:xfrm>
              <a:off x="407060" y="500042"/>
              <a:ext cx="7970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46"/>
          <p:cNvGrpSpPr/>
          <p:nvPr/>
        </p:nvGrpSpPr>
        <p:grpSpPr>
          <a:xfrm>
            <a:off x="3746941" y="1576976"/>
            <a:ext cx="651758" cy="923330"/>
            <a:chOff x="491218" y="500042"/>
            <a:chExt cx="651758" cy="923330"/>
          </a:xfrm>
        </p:grpSpPr>
        <p:sp>
          <p:nvSpPr>
            <p:cNvPr id="384" name="Скругленный прямоугольник 38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491218" y="500042"/>
              <a:ext cx="6286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49"/>
          <p:cNvGrpSpPr/>
          <p:nvPr/>
        </p:nvGrpSpPr>
        <p:grpSpPr>
          <a:xfrm>
            <a:off x="4539831" y="1576976"/>
            <a:ext cx="666988" cy="923330"/>
            <a:chOff x="475988" y="500042"/>
            <a:chExt cx="666988" cy="923330"/>
          </a:xfrm>
        </p:grpSpPr>
        <p:sp>
          <p:nvSpPr>
            <p:cNvPr id="387" name="Скругленный прямоугольник 38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475988" y="500042"/>
              <a:ext cx="6591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6" name="Группа 52"/>
          <p:cNvGrpSpPr/>
          <p:nvPr/>
        </p:nvGrpSpPr>
        <p:grpSpPr>
          <a:xfrm>
            <a:off x="5428349" y="1576976"/>
            <a:ext cx="650958" cy="923330"/>
            <a:chOff x="492018" y="500042"/>
            <a:chExt cx="650958" cy="923330"/>
          </a:xfrm>
        </p:grpSpPr>
        <p:sp>
          <p:nvSpPr>
            <p:cNvPr id="390" name="Скругленный прямоугольник 38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492018" y="500042"/>
              <a:ext cx="6270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7" name="Группа 55"/>
          <p:cNvGrpSpPr/>
          <p:nvPr/>
        </p:nvGrpSpPr>
        <p:grpSpPr>
          <a:xfrm>
            <a:off x="6291156" y="1576976"/>
            <a:ext cx="642942" cy="923330"/>
            <a:chOff x="500034" y="500042"/>
            <a:chExt cx="642942" cy="923330"/>
          </a:xfrm>
        </p:grpSpPr>
        <p:sp>
          <p:nvSpPr>
            <p:cNvPr id="393" name="Скругленный прямоугольник 39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525682" y="500042"/>
              <a:ext cx="5597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8" name="Группа 58"/>
          <p:cNvGrpSpPr/>
          <p:nvPr/>
        </p:nvGrpSpPr>
        <p:grpSpPr>
          <a:xfrm>
            <a:off x="7099276" y="1576976"/>
            <a:ext cx="642942" cy="923330"/>
            <a:chOff x="500034" y="500042"/>
            <a:chExt cx="642942" cy="923330"/>
          </a:xfrm>
        </p:grpSpPr>
        <p:sp>
          <p:nvSpPr>
            <p:cNvPr id="396" name="Скругленный прямоугольник 39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26483" y="500042"/>
              <a:ext cx="5581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99" name="Группа 61"/>
          <p:cNvGrpSpPr/>
          <p:nvPr/>
        </p:nvGrpSpPr>
        <p:grpSpPr>
          <a:xfrm>
            <a:off x="7915407" y="1576976"/>
            <a:ext cx="642942" cy="923330"/>
            <a:chOff x="500034" y="500042"/>
            <a:chExt cx="642942" cy="923330"/>
          </a:xfrm>
        </p:grpSpPr>
        <p:sp>
          <p:nvSpPr>
            <p:cNvPr id="399" name="Скругленный прямоугольник 39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538505" y="500042"/>
              <a:ext cx="534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0" name="Группа 94"/>
          <p:cNvGrpSpPr/>
          <p:nvPr/>
        </p:nvGrpSpPr>
        <p:grpSpPr>
          <a:xfrm>
            <a:off x="500034" y="2505670"/>
            <a:ext cx="642942" cy="923330"/>
            <a:chOff x="500034" y="500042"/>
            <a:chExt cx="642942" cy="923330"/>
          </a:xfrm>
        </p:grpSpPr>
        <p:sp>
          <p:nvSpPr>
            <p:cNvPr id="402" name="Скругленный прямоугольник 40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520872" y="500042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1" name="Группа 97"/>
          <p:cNvGrpSpPr/>
          <p:nvPr/>
        </p:nvGrpSpPr>
        <p:grpSpPr>
          <a:xfrm>
            <a:off x="1267276" y="2505670"/>
            <a:ext cx="692818" cy="923330"/>
            <a:chOff x="459156" y="500042"/>
            <a:chExt cx="692818" cy="923330"/>
          </a:xfrm>
        </p:grpSpPr>
        <p:sp>
          <p:nvSpPr>
            <p:cNvPr id="405" name="Скругленный прямоугольник 40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459156" y="500042"/>
              <a:ext cx="69281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2" name="Группа 100"/>
          <p:cNvGrpSpPr/>
          <p:nvPr/>
        </p:nvGrpSpPr>
        <p:grpSpPr>
          <a:xfrm>
            <a:off x="2116274" y="2505670"/>
            <a:ext cx="642942" cy="923330"/>
            <a:chOff x="500034" y="500042"/>
            <a:chExt cx="642942" cy="923330"/>
          </a:xfrm>
        </p:grpSpPr>
        <p:sp>
          <p:nvSpPr>
            <p:cNvPr id="408" name="Скругленный прямоугольник 40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рямоугольник 408"/>
            <p:cNvSpPr/>
            <p:nvPr/>
          </p:nvSpPr>
          <p:spPr>
            <a:xfrm>
              <a:off x="519270" y="50004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Х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Группа 103"/>
          <p:cNvGrpSpPr/>
          <p:nvPr/>
        </p:nvGrpSpPr>
        <p:grpSpPr>
          <a:xfrm>
            <a:off x="2930004" y="2505670"/>
            <a:ext cx="660575" cy="923330"/>
            <a:chOff x="482401" y="500042"/>
            <a:chExt cx="660575" cy="923330"/>
          </a:xfrm>
        </p:grpSpPr>
        <p:sp>
          <p:nvSpPr>
            <p:cNvPr id="411" name="Скругленный прямоугольник 410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рямоугольник 411"/>
            <p:cNvSpPr/>
            <p:nvPr/>
          </p:nvSpPr>
          <p:spPr>
            <a:xfrm>
              <a:off x="482401" y="500042"/>
              <a:ext cx="6463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4" name="Группа 106"/>
          <p:cNvGrpSpPr/>
          <p:nvPr/>
        </p:nvGrpSpPr>
        <p:grpSpPr>
          <a:xfrm>
            <a:off x="3755757" y="2505670"/>
            <a:ext cx="642942" cy="923330"/>
            <a:chOff x="500034" y="500042"/>
            <a:chExt cx="642942" cy="923330"/>
          </a:xfrm>
        </p:grpSpPr>
        <p:sp>
          <p:nvSpPr>
            <p:cNvPr id="414" name="Скругленный прямоугольник 413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512858" y="500042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5" name="Группа 109"/>
          <p:cNvGrpSpPr/>
          <p:nvPr/>
        </p:nvGrpSpPr>
        <p:grpSpPr>
          <a:xfrm>
            <a:off x="4463689" y="2505670"/>
            <a:ext cx="811440" cy="923330"/>
            <a:chOff x="399846" y="500042"/>
            <a:chExt cx="811440" cy="923330"/>
          </a:xfrm>
        </p:grpSpPr>
        <p:sp>
          <p:nvSpPr>
            <p:cNvPr id="417" name="Скругленный прямоугольник 416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рямоугольник 417"/>
            <p:cNvSpPr/>
            <p:nvPr/>
          </p:nvSpPr>
          <p:spPr>
            <a:xfrm>
              <a:off x="399846" y="500042"/>
              <a:ext cx="8114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Ш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6" name="Группа 112"/>
          <p:cNvGrpSpPr/>
          <p:nvPr/>
        </p:nvGrpSpPr>
        <p:grpSpPr>
          <a:xfrm>
            <a:off x="5325758" y="2505670"/>
            <a:ext cx="832280" cy="923330"/>
            <a:chOff x="389427" y="500042"/>
            <a:chExt cx="832280" cy="923330"/>
          </a:xfrm>
        </p:grpSpPr>
        <p:sp>
          <p:nvSpPr>
            <p:cNvPr id="420" name="Скругленный прямоугольник 419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рямоугольник 420"/>
            <p:cNvSpPr/>
            <p:nvPr/>
          </p:nvSpPr>
          <p:spPr>
            <a:xfrm>
              <a:off x="389427" y="500042"/>
              <a:ext cx="8322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Щ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7" name="Группа 115"/>
          <p:cNvGrpSpPr/>
          <p:nvPr/>
        </p:nvGrpSpPr>
        <p:grpSpPr>
          <a:xfrm>
            <a:off x="6279935" y="2505670"/>
            <a:ext cx="654163" cy="923330"/>
            <a:chOff x="488813" y="500042"/>
            <a:chExt cx="654163" cy="923330"/>
          </a:xfrm>
        </p:grpSpPr>
        <p:sp>
          <p:nvSpPr>
            <p:cNvPr id="423" name="Скругленный прямоугольник 422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488813" y="500042"/>
              <a:ext cx="633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Ъ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Группа 118"/>
          <p:cNvGrpSpPr/>
          <p:nvPr/>
        </p:nvGrpSpPr>
        <p:grpSpPr>
          <a:xfrm>
            <a:off x="7032751" y="2505670"/>
            <a:ext cx="744114" cy="923330"/>
            <a:chOff x="433509" y="500042"/>
            <a:chExt cx="744114" cy="923330"/>
          </a:xfrm>
        </p:grpSpPr>
        <p:sp>
          <p:nvSpPr>
            <p:cNvPr id="426" name="Скругленный прямоугольник 425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рямоугольник 426"/>
            <p:cNvSpPr/>
            <p:nvPr/>
          </p:nvSpPr>
          <p:spPr>
            <a:xfrm>
              <a:off x="433509" y="500042"/>
              <a:ext cx="7441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Ы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9" name="Группа 121"/>
          <p:cNvGrpSpPr/>
          <p:nvPr/>
        </p:nvGrpSpPr>
        <p:grpSpPr>
          <a:xfrm>
            <a:off x="7915407" y="2505670"/>
            <a:ext cx="642942" cy="923330"/>
            <a:chOff x="500034" y="500042"/>
            <a:chExt cx="642942" cy="923330"/>
          </a:xfrm>
        </p:grpSpPr>
        <p:sp>
          <p:nvSpPr>
            <p:cNvPr id="429" name="Скругленный прямоугольник 428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рямоугольник 429"/>
            <p:cNvSpPr/>
            <p:nvPr/>
          </p:nvSpPr>
          <p:spPr>
            <a:xfrm>
              <a:off x="518469" y="500042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0" name="Группа 136"/>
          <p:cNvGrpSpPr/>
          <p:nvPr/>
        </p:nvGrpSpPr>
        <p:grpSpPr>
          <a:xfrm>
            <a:off x="3943033" y="3434364"/>
            <a:ext cx="824265" cy="923330"/>
            <a:chOff x="393435" y="500042"/>
            <a:chExt cx="824265" cy="923330"/>
          </a:xfrm>
        </p:grpSpPr>
        <p:sp>
          <p:nvSpPr>
            <p:cNvPr id="432" name="Скругленный прямоугольник 431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393435" y="500042"/>
              <a:ext cx="8242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1" name="Группа 139"/>
          <p:cNvGrpSpPr/>
          <p:nvPr/>
        </p:nvGrpSpPr>
        <p:grpSpPr>
          <a:xfrm>
            <a:off x="4857752" y="3434364"/>
            <a:ext cx="642942" cy="923330"/>
            <a:chOff x="500034" y="500042"/>
            <a:chExt cx="642942" cy="923330"/>
          </a:xfrm>
        </p:grpSpPr>
        <p:sp>
          <p:nvSpPr>
            <p:cNvPr id="435" name="Скругленный прямоугольник 434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рямоугольник 435"/>
            <p:cNvSpPr/>
            <p:nvPr/>
          </p:nvSpPr>
          <p:spPr>
            <a:xfrm>
              <a:off x="511254" y="50004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Я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2" name="Группа 234"/>
          <p:cNvGrpSpPr/>
          <p:nvPr/>
        </p:nvGrpSpPr>
        <p:grpSpPr>
          <a:xfrm>
            <a:off x="3257962" y="3429000"/>
            <a:ext cx="642942" cy="923330"/>
            <a:chOff x="500034" y="500042"/>
            <a:chExt cx="642942" cy="923330"/>
          </a:xfrm>
        </p:grpSpPr>
        <p:sp>
          <p:nvSpPr>
            <p:cNvPr id="438" name="Скругленный прямоугольник 437"/>
            <p:cNvSpPr/>
            <p:nvPr/>
          </p:nvSpPr>
          <p:spPr>
            <a:xfrm>
              <a:off x="500034" y="675954"/>
              <a:ext cx="642942" cy="681343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рямоугольник 438"/>
            <p:cNvSpPr/>
            <p:nvPr/>
          </p:nvSpPr>
          <p:spPr>
            <a:xfrm>
              <a:off x="523279" y="500042"/>
              <a:ext cx="56457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Э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16" name="Рисунок 115" descr="И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357562"/>
            <a:ext cx="3143272" cy="3250059"/>
          </a:xfrm>
          <a:prstGeom prst="rect">
            <a:avLst/>
          </a:prstGeom>
        </p:spPr>
      </p:pic>
      <p:pic>
        <p:nvPicPr>
          <p:cNvPr id="155" name="Рисунок 154" descr="Винн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857628"/>
            <a:ext cx="2080970" cy="2744919"/>
          </a:xfrm>
          <a:prstGeom prst="rect">
            <a:avLst/>
          </a:prstGeom>
        </p:spPr>
      </p:pic>
      <p:pic>
        <p:nvPicPr>
          <p:cNvPr id="164" name="Рисунок 163" descr="Бабоч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9517" y="3286124"/>
            <a:ext cx="1004483" cy="1167945"/>
          </a:xfrm>
          <a:prstGeom prst="rect">
            <a:avLst/>
          </a:prstGeom>
        </p:spPr>
      </p:pic>
      <p:sp>
        <p:nvSpPr>
          <p:cNvPr id="114" name="Выноска-облако 113"/>
          <p:cNvSpPr/>
          <p:nvPr/>
        </p:nvSpPr>
        <p:spPr>
          <a:xfrm flipH="1">
            <a:off x="3143240" y="2071678"/>
            <a:ext cx="3929090" cy="1571636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ГЛАСНЫЕ"/>
          <p:cNvSpPr/>
          <p:nvPr/>
        </p:nvSpPr>
        <p:spPr>
          <a:xfrm>
            <a:off x="3428992" y="2357430"/>
            <a:ext cx="34439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r>
              <a:rPr lang="ru-RU" sz="5400" b="1" cap="none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</TotalTime>
  <Words>2773</Words>
  <Application>Microsoft Office PowerPoint</Application>
  <PresentationFormat>Экран (4:3)</PresentationFormat>
  <Paragraphs>2634</Paragraphs>
  <Slides>52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Nadin</dc:creator>
  <cp:lastModifiedBy>1</cp:lastModifiedBy>
  <cp:revision>105</cp:revision>
  <dcterms:created xsi:type="dcterms:W3CDTF">2016-09-15T23:08:13Z</dcterms:created>
  <dcterms:modified xsi:type="dcterms:W3CDTF">2017-04-16T21:00:33Z</dcterms:modified>
</cp:coreProperties>
</file>