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9" r:id="rId2"/>
    <p:sldId id="267" r:id="rId3"/>
    <p:sldId id="256" r:id="rId4"/>
    <p:sldId id="257" r:id="rId5"/>
    <p:sldId id="270" r:id="rId6"/>
    <p:sldId id="271" r:id="rId7"/>
    <p:sldId id="258" r:id="rId8"/>
    <p:sldId id="259" r:id="rId9"/>
    <p:sldId id="272" r:id="rId10"/>
    <p:sldId id="260" r:id="rId11"/>
    <p:sldId id="261" r:id="rId12"/>
    <p:sldId id="262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4684" autoAdjust="0"/>
  </p:normalViewPr>
  <p:slideViewPr>
    <p:cSldViewPr>
      <p:cViewPr varScale="1">
        <p:scale>
          <a:sx n="101" d="100"/>
          <a:sy n="101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500166" y="1500174"/>
            <a:ext cx="5580374" cy="2616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3600" dirty="0" smtClean="0">
                <a:solidFill>
                  <a:srgbClr val="003457"/>
                </a:solidFill>
                <a:ea typeface="Calibri" pitchFamily="34" charset="0"/>
                <a:cs typeface="Calibri" pitchFamily="34" charset="0"/>
              </a:rPr>
              <a:t>Урок-исследование </a:t>
            </a:r>
          </a:p>
          <a:p>
            <a:pPr algn="ctr" eaLnBrk="0" hangingPunct="0"/>
            <a:r>
              <a:rPr lang="ru-RU" sz="3600" dirty="0" smtClean="0">
                <a:solidFill>
                  <a:srgbClr val="003457"/>
                </a:solidFill>
                <a:ea typeface="Calibri" pitchFamily="34" charset="0"/>
                <a:cs typeface="Calibri" pitchFamily="34" charset="0"/>
              </a:rPr>
              <a:t>по курсу «Человек и мир»</a:t>
            </a:r>
            <a:endParaRPr lang="ru-RU" sz="3600" dirty="0">
              <a:solidFill>
                <a:srgbClr val="003457"/>
              </a:solidFill>
            </a:endParaRPr>
          </a:p>
          <a:p>
            <a:pPr algn="ctr" eaLnBrk="0" hangingPunct="0">
              <a:spcBef>
                <a:spcPts val="1200"/>
              </a:spcBef>
            </a:pPr>
            <a:r>
              <a:rPr lang="ru-RU" sz="3600" dirty="0" smtClean="0">
                <a:solidFill>
                  <a:srgbClr val="003457"/>
                </a:solidFill>
                <a:ea typeface="Calibri" pitchFamily="34" charset="0"/>
                <a:cs typeface="Calibri" pitchFamily="34" charset="0"/>
              </a:rPr>
              <a:t>2 класс</a:t>
            </a:r>
            <a:endParaRPr lang="ru-RU" sz="3600" dirty="0" smtClean="0">
              <a:solidFill>
                <a:srgbClr val="003457"/>
              </a:solidFill>
            </a:endParaRPr>
          </a:p>
          <a:p>
            <a:pPr algn="ctr" eaLnBrk="0" hangingPunct="0">
              <a:spcBef>
                <a:spcPts val="1200"/>
              </a:spcBef>
            </a:pPr>
            <a:r>
              <a:rPr lang="ru-RU" sz="3600" dirty="0" smtClean="0">
                <a:solidFill>
                  <a:srgbClr val="003457"/>
                </a:solidFill>
                <a:ea typeface="Calibri" pitchFamily="34" charset="0"/>
                <a:cs typeface="Calibri" pitchFamily="34" charset="0"/>
              </a:rPr>
              <a:t>«Воздух»</a:t>
            </a:r>
            <a:endParaRPr lang="ru-RU" sz="3600" dirty="0">
              <a:solidFill>
                <a:srgbClr val="003457"/>
              </a:solidFill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3714744" y="4643446"/>
            <a:ext cx="4648452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800" b="1" dirty="0" smtClean="0">
                <a:solidFill>
                  <a:srgbClr val="003457"/>
                </a:solidFill>
                <a:cs typeface="Times New Roman" pitchFamily="18" charset="0"/>
              </a:rPr>
              <a:t>ДЕРЕЧИНСКАЯ  </a:t>
            </a:r>
            <a:endParaRPr lang="ru-RU" sz="2800" b="1" dirty="0">
              <a:solidFill>
                <a:srgbClr val="003457"/>
              </a:solidFill>
            </a:endParaRPr>
          </a:p>
          <a:p>
            <a:pPr eaLnBrk="0" hangingPunct="0"/>
            <a:r>
              <a:rPr lang="ru-RU" sz="2800" dirty="0" smtClean="0">
                <a:solidFill>
                  <a:srgbClr val="003457"/>
                </a:solidFill>
                <a:cs typeface="Times New Roman" pitchFamily="18" charset="0"/>
              </a:rPr>
              <a:t>Юлия  Александровна, </a:t>
            </a:r>
            <a:endParaRPr lang="ru-RU" sz="2800" dirty="0">
              <a:solidFill>
                <a:srgbClr val="003457"/>
              </a:solidFill>
            </a:endParaRPr>
          </a:p>
          <a:p>
            <a:pPr eaLnBrk="0" hangingPunct="0"/>
            <a:r>
              <a:rPr lang="ru-RU" sz="2800" dirty="0">
                <a:solidFill>
                  <a:srgbClr val="003457"/>
                </a:solidFill>
                <a:cs typeface="Times New Roman" pitchFamily="18" charset="0"/>
              </a:rPr>
              <a:t>учитель начальных классов</a:t>
            </a:r>
            <a:endParaRPr lang="ru-RU" sz="2800" dirty="0">
              <a:solidFill>
                <a:srgbClr val="003457"/>
              </a:solidFill>
            </a:endParaRPr>
          </a:p>
        </p:txBody>
      </p:sp>
      <p:pic>
        <p:nvPicPr>
          <p:cNvPr id="5" name="Содержимое 3" descr="8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36" y="0"/>
            <a:ext cx="9103264" cy="6858000"/>
          </a:xfrm>
          <a:prstGeom prst="frame">
            <a:avLst/>
          </a:prstGeom>
        </p:spPr>
      </p:pic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1500166" y="285728"/>
            <a:ext cx="6273256" cy="8309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0" hangingPunct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Государственное  учреждение образования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0" hangingPunct="0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«Средняя школа №3 г. Слонима»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3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7854696" cy="2766582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</a:rPr>
              <a:t>Вывод: воздух не имеет </a:t>
            </a:r>
            <a:r>
              <a:rPr lang="ru-RU" sz="5400" b="1" i="1" dirty="0" smtClean="0">
                <a:solidFill>
                  <a:srgbClr val="C00000"/>
                </a:solidFill>
              </a:rPr>
              <a:t>формы.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нгс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247405">
            <a:off x="410478" y="481924"/>
            <a:ext cx="1743711" cy="1743711"/>
          </a:xfrm>
          <a:prstGeom prst="rect">
            <a:avLst/>
          </a:prstGeom>
        </p:spPr>
      </p:pic>
      <p:pic>
        <p:nvPicPr>
          <p:cNvPr id="6" name="Рисунок 5" descr="рз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418748">
            <a:off x="6711695" y="428044"/>
            <a:ext cx="1795465" cy="1783575"/>
          </a:xfrm>
          <a:prstGeom prst="rect">
            <a:avLst/>
          </a:prstGeom>
        </p:spPr>
      </p:pic>
      <p:pic>
        <p:nvPicPr>
          <p:cNvPr id="7" name="Рисунок 6" descr="8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785850" y="-571528"/>
            <a:ext cx="10665216" cy="8039108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428760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4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7854696" cy="2357454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</a:rPr>
              <a:t>Вывод: воздух имеет массу </a:t>
            </a:r>
            <a:r>
              <a:rPr lang="ru-RU" sz="5400" b="1" i="1" dirty="0" smtClean="0">
                <a:solidFill>
                  <a:srgbClr val="C00000"/>
                </a:solidFill>
              </a:rPr>
              <a:t>(вес)</a:t>
            </a:r>
            <a:r>
              <a:rPr lang="ru-RU" sz="6600" b="1" i="1" dirty="0" smtClean="0">
                <a:solidFill>
                  <a:srgbClr val="C00000"/>
                </a:solidFill>
              </a:rPr>
              <a:t>.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оо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4357694"/>
            <a:ext cx="3190884" cy="2268147"/>
          </a:xfrm>
          <a:prstGeom prst="rect">
            <a:avLst/>
          </a:prstGeom>
        </p:spPr>
      </p:pic>
      <p:pic>
        <p:nvPicPr>
          <p:cNvPr id="5" name="Рисунок 4" descr="8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28660" y="0"/>
            <a:ext cx="10091801" cy="7606885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5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643050"/>
            <a:ext cx="7854696" cy="2928958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</a:rPr>
              <a:t>Вывод: воздух заполняет всё </a:t>
            </a:r>
            <a:r>
              <a:rPr lang="ru-RU" sz="6600" b="1" i="1" dirty="0" smtClean="0">
                <a:solidFill>
                  <a:srgbClr val="C00000"/>
                </a:solidFill>
              </a:rPr>
              <a:t>пространство.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8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42974" y="-428652"/>
            <a:ext cx="10429948" cy="7861770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dirty="0" smtClean="0"/>
              <a:t>Что такое воздух?</a:t>
            </a:r>
            <a:endParaRPr lang="ru-RU" sz="8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Воздух не имеет своего запаха</a:t>
            </a:r>
          </a:p>
          <a:p>
            <a:r>
              <a:rPr lang="ru-RU" sz="36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Воздух можно сжать</a:t>
            </a:r>
          </a:p>
          <a:p>
            <a:r>
              <a:rPr lang="ru-RU" sz="36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Воздух не имеет формы и занимает всё свободное пространство</a:t>
            </a:r>
          </a:p>
          <a:p>
            <a:r>
              <a:rPr lang="ru-RU" sz="36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Воздух имеет вес</a:t>
            </a:r>
          </a:p>
          <a:p>
            <a:pPr>
              <a:buNone/>
            </a:pPr>
            <a:endParaRPr lang="ru-RU" sz="3600" b="1" i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4" name="Рисунок 3" descr="8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1536" y="-642966"/>
            <a:ext cx="10358478" cy="7807898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ln>
                  <a:solidFill>
                    <a:srgbClr val="C00000"/>
                  </a:solidFill>
                </a:ln>
              </a:rPr>
              <a:t>Моё настроение! </a:t>
            </a:r>
            <a:endParaRPr lang="ru-RU" sz="8000" b="1" dirty="0">
              <a:ln>
                <a:solidFill>
                  <a:srgbClr val="C00000"/>
                </a:solidFill>
              </a:ln>
            </a:endParaRPr>
          </a:p>
        </p:txBody>
      </p:sp>
      <p:pic>
        <p:nvPicPr>
          <p:cNvPr id="5" name="Содержимое 4" descr="др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2214554"/>
            <a:ext cx="5200680" cy="4105800"/>
          </a:xfrm>
        </p:spPr>
      </p:pic>
      <p:pic>
        <p:nvPicPr>
          <p:cNvPr id="6" name="Рисунок 5" descr="8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92463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Игра «Вопрос-ответ»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1000108"/>
            <a:ext cx="1804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В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ода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1785926"/>
            <a:ext cx="2723824" cy="92333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О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садки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2500306"/>
            <a:ext cx="1919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З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3214686"/>
            <a:ext cx="2437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Д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ождь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86116" y="4071942"/>
            <a:ext cx="179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У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тро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4786322"/>
            <a:ext cx="3304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Х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войные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523" y="5577504"/>
            <a:ext cx="643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98465" y="5577504"/>
            <a:ext cx="758541" cy="92333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О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12845" y="5572140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З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27225" y="5572140"/>
            <a:ext cx="692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Д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41605" y="5577504"/>
            <a:ext cx="647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У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84547" y="5572140"/>
            <a:ext cx="659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Х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5794"/>
            <a:ext cx="8358214" cy="364333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Что такое воздух? </a:t>
            </a:r>
            <a:endParaRPr lang="ru-RU" sz="8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33400" y="6858000"/>
            <a:ext cx="7854696" cy="6429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8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57222" y="0"/>
            <a:ext cx="9924279" cy="7128600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2143140"/>
          </a:xfrm>
        </p:spPr>
        <p:txBody>
          <a:bodyPr>
            <a:noAutofit/>
          </a:bodyPr>
          <a:lstStyle/>
          <a:p>
            <a:pPr algn="ctr"/>
            <a:r>
              <a:rPr lang="ru-RU" sz="8800" b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Кто такой исследователь?</a:t>
            </a:r>
            <a:endParaRPr lang="ru-RU" sz="8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угугггууу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3214686"/>
            <a:ext cx="3519501" cy="3161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7854696" cy="2552268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</a:rPr>
              <a:t>Вывод: воздух прозрачный и бесцветный. 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456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96436">
            <a:off x="401023" y="4493058"/>
            <a:ext cx="1922650" cy="1825301"/>
          </a:xfrm>
          <a:prstGeom prst="rect">
            <a:avLst/>
          </a:prstGeom>
        </p:spPr>
      </p:pic>
      <p:pic>
        <p:nvPicPr>
          <p:cNvPr id="5" name="Рисунок 4" descr="8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00098" y="-142900"/>
            <a:ext cx="10156102" cy="7655353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357322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1</a:t>
            </a:r>
            <a:endParaRPr lang="ru-RU" sz="8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357430"/>
            <a:ext cx="7854696" cy="2552268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</a:rPr>
              <a:t>Имеет ли воздух запах?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456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96436">
            <a:off x="401023" y="4493058"/>
            <a:ext cx="1922650" cy="1825301"/>
          </a:xfrm>
          <a:prstGeom prst="rect">
            <a:avLst/>
          </a:prstGeom>
        </p:spPr>
      </p:pic>
      <p:pic>
        <p:nvPicPr>
          <p:cNvPr id="5" name="Рисунок 4" descr="8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00098" y="-142900"/>
            <a:ext cx="10156102" cy="7655353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357322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1</a:t>
            </a:r>
            <a:endParaRPr lang="ru-RU" sz="8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357430"/>
            <a:ext cx="7854696" cy="2552268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</a:rPr>
              <a:t>Вывод: воздух своего запаха не имеет. 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456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96436">
            <a:off x="401023" y="4493058"/>
            <a:ext cx="1922650" cy="1825301"/>
          </a:xfrm>
          <a:prstGeom prst="rect">
            <a:avLst/>
          </a:prstGeom>
        </p:spPr>
      </p:pic>
      <p:pic>
        <p:nvPicPr>
          <p:cNvPr id="5" name="Рисунок 4" descr="8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00098" y="-142900"/>
            <a:ext cx="10156102" cy="7655353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357322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2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7854696" cy="2766582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C00000"/>
                </a:solidFill>
              </a:rPr>
              <a:t>Вывод: воздух можно сжать. Но сделать это трудно.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409008">
            <a:off x="224120" y="5344188"/>
            <a:ext cx="2325720" cy="1727020"/>
          </a:xfrm>
          <a:prstGeom prst="rect">
            <a:avLst/>
          </a:prstGeom>
        </p:spPr>
      </p:pic>
      <p:pic>
        <p:nvPicPr>
          <p:cNvPr id="5" name="Рисунок 4" descr="22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60565">
            <a:off x="7118786" y="4425326"/>
            <a:ext cx="1681074" cy="1895948"/>
          </a:xfrm>
          <a:prstGeom prst="rect">
            <a:avLst/>
          </a:prstGeom>
        </p:spPr>
      </p:pic>
      <p:pic>
        <p:nvPicPr>
          <p:cNvPr id="6" name="Рисунок 5" descr="8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714412" y="-714404"/>
            <a:ext cx="10591867" cy="7983819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dirty="0" smtClean="0">
                <a:ln>
                  <a:solidFill>
                    <a:srgbClr val="FF0000"/>
                  </a:solidFill>
                </a:ln>
              </a:rPr>
              <a:t>Опыт 3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7854696" cy="2766582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</a:rPr>
              <a:t>Какую форму имеет воздух?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нгс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247405">
            <a:off x="410478" y="481924"/>
            <a:ext cx="1743711" cy="1743711"/>
          </a:xfrm>
          <a:prstGeom prst="rect">
            <a:avLst/>
          </a:prstGeom>
        </p:spPr>
      </p:pic>
      <p:pic>
        <p:nvPicPr>
          <p:cNvPr id="6" name="Рисунок 5" descr="рз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418748">
            <a:off x="6711695" y="428044"/>
            <a:ext cx="1795465" cy="1783575"/>
          </a:xfrm>
          <a:prstGeom prst="rect">
            <a:avLst/>
          </a:prstGeom>
        </p:spPr>
      </p:pic>
      <p:pic>
        <p:nvPicPr>
          <p:cNvPr id="7" name="Рисунок 6" descr="8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785850" y="-571528"/>
            <a:ext cx="10665216" cy="8039108"/>
          </a:xfrm>
          <a:prstGeom prst="fram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151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Презентация PowerPoint</vt:lpstr>
      <vt:lpstr>Игра «Вопрос-ответ»</vt:lpstr>
      <vt:lpstr>    Что такое воздух? </vt:lpstr>
      <vt:lpstr>Кто такой исследователь?</vt:lpstr>
      <vt:lpstr>Презентация PowerPoint</vt:lpstr>
      <vt:lpstr>Опыт 1</vt:lpstr>
      <vt:lpstr>Опыт 1</vt:lpstr>
      <vt:lpstr>Опыт 2</vt:lpstr>
      <vt:lpstr>Опыт 3</vt:lpstr>
      <vt:lpstr>Опыт 3</vt:lpstr>
      <vt:lpstr>Опыт 4</vt:lpstr>
      <vt:lpstr>Опыт 5</vt:lpstr>
      <vt:lpstr>Что такое воздух?</vt:lpstr>
      <vt:lpstr>Моё настроение!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воздух?</dc:title>
  <dc:creator>User</dc:creator>
  <cp:lastModifiedBy>User</cp:lastModifiedBy>
  <cp:revision>35</cp:revision>
  <dcterms:created xsi:type="dcterms:W3CDTF">2013-03-20T18:50:12Z</dcterms:created>
  <dcterms:modified xsi:type="dcterms:W3CDTF">2014-06-04T14:20:51Z</dcterms:modified>
</cp:coreProperties>
</file>