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1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0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59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6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6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07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3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7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3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8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4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7268-1E5F-41D4-A62A-F15797D2CADC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4E4B-CB9A-4FCC-9A33-93AF2ECA7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9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384376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Открытй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урок по математике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класс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«Закрепление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Внетабличные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случаи сложения и вычитания в пределах 100»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3491433" cy="291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dirty="0"/>
              <a:t>у</a:t>
            </a:r>
            <a:r>
              <a:rPr lang="ru-RU" dirty="0" smtClean="0"/>
              <a:t>читель начальных классов </a:t>
            </a:r>
          </a:p>
          <a:p>
            <a:pPr marL="0" indent="0" algn="r">
              <a:buNone/>
            </a:pPr>
            <a:r>
              <a:rPr lang="ru-RU" dirty="0" smtClean="0"/>
              <a:t>Масальская Анастасия Ивановна</a:t>
            </a:r>
          </a:p>
        </p:txBody>
      </p:sp>
    </p:spTree>
    <p:extLst>
      <p:ext uri="{BB962C8B-B14F-4D97-AF65-F5344CB8AC3E}">
        <p14:creationId xmlns:p14="http://schemas.microsoft.com/office/powerpoint/2010/main" val="5098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  </a:t>
            </a:r>
          </a:p>
          <a:p>
            <a:pPr marL="0" indent="0">
              <a:buNone/>
            </a:pPr>
            <a:r>
              <a:rPr lang="ru-RU" sz="4800" dirty="0" smtClean="0"/>
              <a:t> Понедельник –    23  стр.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?              –   7   стр.</a:t>
            </a:r>
          </a:p>
          <a:p>
            <a:pPr marL="0" indent="0">
              <a:buNone/>
            </a:pPr>
            <a:r>
              <a:rPr lang="ru-RU" sz="4800" dirty="0" smtClean="0"/>
              <a:t>      Среда  –         стр. </a:t>
            </a:r>
          </a:p>
          <a:p>
            <a:pPr marL="0" indent="0">
              <a:buNone/>
            </a:pPr>
            <a:r>
              <a:rPr lang="ru-RU" sz="4800" dirty="0" smtClean="0"/>
              <a:t>            ?        –    49 стр.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345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  </a:t>
            </a:r>
          </a:p>
          <a:p>
            <a:pPr marL="0" indent="0">
              <a:buNone/>
            </a:pPr>
            <a:r>
              <a:rPr lang="ru-RU" sz="4800" dirty="0" smtClean="0"/>
              <a:t> Понедельник –    23  стр.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Вторник        –   7   стр.</a:t>
            </a:r>
          </a:p>
          <a:p>
            <a:pPr marL="0" indent="0">
              <a:buNone/>
            </a:pPr>
            <a:r>
              <a:rPr lang="ru-RU" sz="4800" dirty="0" smtClean="0"/>
              <a:t>      Среда  –         стр. </a:t>
            </a:r>
          </a:p>
          <a:p>
            <a:pPr marL="0" indent="0">
              <a:buNone/>
            </a:pPr>
            <a:r>
              <a:rPr lang="ru-RU" sz="4800" dirty="0" smtClean="0"/>
              <a:t>            ?        –    49 стр.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580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  </a:t>
            </a:r>
          </a:p>
          <a:p>
            <a:pPr marL="0" indent="0">
              <a:buNone/>
            </a:pPr>
            <a:r>
              <a:rPr lang="ru-RU" sz="4800" dirty="0" smtClean="0"/>
              <a:t> Понедельник –    23  стр.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Вторник        –   7   стр.</a:t>
            </a:r>
          </a:p>
          <a:p>
            <a:pPr marL="0" indent="0">
              <a:buNone/>
            </a:pPr>
            <a:r>
              <a:rPr lang="ru-RU" sz="4800" dirty="0" smtClean="0"/>
              <a:t>      Среда  –    ?     стр. </a:t>
            </a:r>
          </a:p>
          <a:p>
            <a:pPr marL="0" indent="0">
              <a:buNone/>
            </a:pPr>
            <a:r>
              <a:rPr lang="ru-RU" sz="4800" dirty="0" smtClean="0"/>
              <a:t>            ?        –    49 стр.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4716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  </a:t>
            </a:r>
          </a:p>
          <a:p>
            <a:pPr marL="0" indent="0">
              <a:buNone/>
            </a:pPr>
            <a:r>
              <a:rPr lang="ru-RU" sz="4800" dirty="0" smtClean="0"/>
              <a:t> Понедельник –    23  стр.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Вторник        –   7   стр.</a:t>
            </a:r>
          </a:p>
          <a:p>
            <a:pPr marL="0" indent="0">
              <a:buNone/>
            </a:pPr>
            <a:r>
              <a:rPr lang="ru-RU" sz="4800" dirty="0" smtClean="0"/>
              <a:t>      Среда  –     ?    стр. 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Всего      –    49 стр.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5679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867" y="1124744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>
                <a:latin typeface="Georgia" pitchFamily="18" charset="0"/>
              </a:rPr>
              <a:t>Самостоятельно мне удалось…</a:t>
            </a:r>
          </a:p>
          <a:p>
            <a:endParaRPr lang="ru-RU" sz="4400" i="1" dirty="0" smtClean="0">
              <a:latin typeface="Georgia" pitchFamily="18" charset="0"/>
            </a:endParaRPr>
          </a:p>
          <a:p>
            <a:r>
              <a:rPr lang="ru-RU" sz="4400" i="1" dirty="0" smtClean="0">
                <a:latin typeface="Georgia" pitchFamily="18" charset="0"/>
              </a:rPr>
              <a:t>Было сложно самостоятельно…</a:t>
            </a:r>
          </a:p>
          <a:p>
            <a:endParaRPr lang="ru-RU" sz="4400" i="1" dirty="0" smtClean="0">
              <a:latin typeface="Georgia" pitchFamily="18" charset="0"/>
            </a:endParaRPr>
          </a:p>
          <a:p>
            <a:r>
              <a:rPr lang="ru-RU" sz="4400" i="1" dirty="0" smtClean="0">
                <a:latin typeface="Georgia" pitchFamily="18" charset="0"/>
              </a:rPr>
              <a:t>Могу похвалить себя за…</a:t>
            </a:r>
            <a:endParaRPr lang="ru-RU" sz="44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/>
              <a:t>Спасибо за работу!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0807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384376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«Закрепление.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Внетабличные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случаи сложения и вычитания в пределах 100»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3491433" cy="291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5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Задачи урока</a:t>
            </a:r>
          </a:p>
          <a:p>
            <a:pPr marL="0" indent="0">
              <a:buNone/>
            </a:pPr>
            <a:r>
              <a:rPr lang="ru-RU" sz="4800" dirty="0" smtClean="0"/>
              <a:t>Закреплять: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…     24+6, 28+6, 30-2, 32-5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…  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…  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1525247" y="2641236"/>
            <a:ext cx="5038957" cy="2060348"/>
            <a:chOff x="1477259" y="2564904"/>
            <a:chExt cx="5038957" cy="206034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12042" y="3068960"/>
              <a:ext cx="2267870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477259" y="2852936"/>
              <a:ext cx="0" cy="4320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779912" y="2852936"/>
              <a:ext cx="0" cy="4320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Правая круглая скобка 18"/>
            <p:cNvSpPr/>
            <p:nvPr/>
          </p:nvSpPr>
          <p:spPr>
            <a:xfrm rot="16200000">
              <a:off x="2484570" y="1858297"/>
              <a:ext cx="252027" cy="2050625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525247" y="4392994"/>
              <a:ext cx="3423191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948438" y="4193204"/>
              <a:ext cx="0" cy="4320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500451" y="4193204"/>
              <a:ext cx="0" cy="4320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Правая круглая скобка 22"/>
            <p:cNvSpPr/>
            <p:nvPr/>
          </p:nvSpPr>
          <p:spPr>
            <a:xfrm rot="16200000">
              <a:off x="3155715" y="2669168"/>
              <a:ext cx="150353" cy="3194552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Левая фигурная скобка 26"/>
            <p:cNvSpPr/>
            <p:nvPr/>
          </p:nvSpPr>
          <p:spPr>
            <a:xfrm rot="10800000">
              <a:off x="5220072" y="2564904"/>
              <a:ext cx="557870" cy="2060348"/>
            </a:xfrm>
            <a:prstGeom prst="leftBrace">
              <a:avLst>
                <a:gd name="adj1" fmla="val 8333"/>
                <a:gd name="adj2" fmla="val 49572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779912" y="3068960"/>
              <a:ext cx="1133935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915259" y="2883609"/>
              <a:ext cx="0" cy="4320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Правая круглая скобка 32"/>
            <p:cNvSpPr/>
            <p:nvPr/>
          </p:nvSpPr>
          <p:spPr>
            <a:xfrm rot="16200000">
              <a:off x="4220865" y="2450668"/>
              <a:ext cx="252028" cy="865883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477259" y="3392996"/>
              <a:ext cx="0" cy="25202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485936" y="3797424"/>
              <a:ext cx="0" cy="25202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923936" y="3783525"/>
              <a:ext cx="0" cy="25202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4923936" y="3419382"/>
              <a:ext cx="0" cy="25202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Скругленный прямоугольник 44"/>
            <p:cNvSpPr/>
            <p:nvPr/>
          </p:nvSpPr>
          <p:spPr>
            <a:xfrm>
              <a:off x="2843808" y="3560485"/>
              <a:ext cx="576064" cy="53044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/>
                <a:t>?</a:t>
              </a:r>
              <a:endParaRPr lang="ru-RU" sz="4400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5940152" y="3329857"/>
              <a:ext cx="576064" cy="53044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/>
                <a:t>?</a:t>
              </a:r>
              <a:endParaRPr lang="ru-RU" sz="4400" dirty="0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1187624" y="5157192"/>
            <a:ext cx="1224136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843808" y="5301208"/>
            <a:ext cx="210463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7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052736"/>
            <a:ext cx="3841576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Биатлон – двойное состязание, за спиной лыжника висит спортивная винтовка. Лыжник мчит по лыжне и  время от времени стреляет  по мишеням.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392" y="3212976"/>
            <a:ext cx="5087607" cy="3645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97" y="32970"/>
            <a:ext cx="5050902" cy="3180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21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23-я Зимняя Олимпиада</a:t>
            </a:r>
            <a:br>
              <a:rPr lang="ru-RU" dirty="0" smtClean="0"/>
            </a:br>
            <a:r>
              <a:rPr lang="ru-RU" dirty="0" smtClean="0"/>
              <a:t> с 9 по25 февраля 2018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Пройдёт в южнокорейском </a:t>
            </a:r>
          </a:p>
          <a:p>
            <a:pPr marL="0" indent="0">
              <a:buNone/>
            </a:pPr>
            <a:r>
              <a:rPr lang="ru-RU" dirty="0" smtClean="0"/>
              <a:t>городе </a:t>
            </a:r>
            <a:r>
              <a:rPr lang="ru-RU" dirty="0" err="1" smtClean="0"/>
              <a:t>Пхенчхан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Талисманом Олимпийских </a:t>
            </a:r>
          </a:p>
          <a:p>
            <a:pPr marL="0" indent="0">
              <a:buNone/>
            </a:pPr>
            <a:r>
              <a:rPr lang="ru-RU" dirty="0" smtClean="0"/>
              <a:t>игр стал тигрёнок </a:t>
            </a:r>
            <a:r>
              <a:rPr lang="ru-RU" dirty="0" err="1" smtClean="0"/>
              <a:t>Сухоран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Во время олимпиады </a:t>
            </a:r>
          </a:p>
          <a:p>
            <a:pPr marL="0" indent="0">
              <a:buNone/>
            </a:pPr>
            <a:r>
              <a:rPr lang="ru-RU" dirty="0" smtClean="0"/>
              <a:t>пройдут соревнования </a:t>
            </a:r>
          </a:p>
          <a:p>
            <a:pPr marL="0" indent="0">
              <a:buNone/>
            </a:pPr>
            <a:r>
              <a:rPr lang="ru-RU" dirty="0" smtClean="0"/>
              <a:t>по 15 зимним видам спорта.</a:t>
            </a:r>
          </a:p>
          <a:p>
            <a:pPr marL="0" indent="0">
              <a:buNone/>
            </a:pPr>
            <a:r>
              <a:rPr lang="ru-RU" dirty="0" smtClean="0"/>
              <a:t>Спортсмены из Беларуси выступят в 6 видах: биатлон, горнолыжный спорт, конькобежный спорт, лыжные гонки, фристайл, шорт-трек.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76872"/>
            <a:ext cx="36957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050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4077072"/>
            <a:ext cx="8784976" cy="25922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600" b="1" dirty="0" smtClean="0"/>
              <a:t>Дарья </a:t>
            </a:r>
            <a:r>
              <a:rPr lang="ru-RU" sz="3600" b="1" dirty="0" err="1" smtClean="0"/>
              <a:t>Домрачева</a:t>
            </a:r>
            <a:r>
              <a:rPr lang="ru-RU" sz="3600" b="1" dirty="0" smtClean="0"/>
              <a:t> </a:t>
            </a:r>
            <a:r>
              <a:rPr lang="ru-RU" sz="3000" dirty="0" smtClean="0"/>
              <a:t>– белорусская биатлонистка, трёхкратная олимпийская чемпионка 2014 года, двукратная чемпионка мира. </a:t>
            </a:r>
            <a:r>
              <a:rPr lang="ru-RU" sz="3000" dirty="0"/>
              <a:t> З</a:t>
            </a:r>
            <a:r>
              <a:rPr lang="ru-RU" sz="3000" dirty="0" smtClean="0"/>
              <a:t>аслуженный мастер спорта Беларуси. В 2014 году Дарье </a:t>
            </a:r>
            <a:r>
              <a:rPr lang="ru-RU" sz="3000" dirty="0" err="1" smtClean="0"/>
              <a:t>Домрачевой</a:t>
            </a:r>
            <a:r>
              <a:rPr lang="ru-RU" sz="3000" dirty="0" smtClean="0"/>
              <a:t> присвоено звание «Герой Беларуси».</a:t>
            </a:r>
          </a:p>
        </p:txBody>
      </p:sp>
    </p:spTree>
    <p:extLst>
      <p:ext uri="{BB962C8B-B14F-4D97-AF65-F5344CB8AC3E}">
        <p14:creationId xmlns:p14="http://schemas.microsoft.com/office/powerpoint/2010/main" val="25608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1656184" cy="15121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1</a:t>
            </a:r>
            <a:endParaRPr lang="ru-RU" sz="80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05345" y="2060848"/>
            <a:ext cx="2016224" cy="1728192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2</a:t>
            </a:r>
            <a:endParaRPr lang="ru-RU" sz="8000" dirty="0"/>
          </a:p>
        </p:txBody>
      </p:sp>
      <p:sp>
        <p:nvSpPr>
          <p:cNvPr id="4" name="Овал 3"/>
          <p:cNvSpPr/>
          <p:nvPr/>
        </p:nvSpPr>
        <p:spPr>
          <a:xfrm>
            <a:off x="2421569" y="1268760"/>
            <a:ext cx="1790391" cy="165618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3</a:t>
            </a:r>
            <a:endParaRPr lang="ru-RU" sz="8000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4499992" y="404664"/>
            <a:ext cx="2304256" cy="1692188"/>
          </a:xfrm>
          <a:prstGeom prst="parallelogram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4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780928"/>
            <a:ext cx="3096344" cy="1008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5</a:t>
            </a:r>
            <a:endParaRPr lang="ru-RU" sz="7200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899592" y="4149080"/>
            <a:ext cx="2304256" cy="1944216"/>
          </a:xfrm>
          <a:prstGeom prst="hexag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6</a:t>
            </a:r>
            <a:endParaRPr lang="ru-RU" sz="8800" dirty="0"/>
          </a:p>
        </p:txBody>
      </p:sp>
      <p:sp>
        <p:nvSpPr>
          <p:cNvPr id="8" name="Прямоугольник 7"/>
          <p:cNvSpPr/>
          <p:nvPr/>
        </p:nvSpPr>
        <p:spPr>
          <a:xfrm rot="1305879">
            <a:off x="3930067" y="4035920"/>
            <a:ext cx="907872" cy="20882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7</a:t>
            </a: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4149080"/>
            <a:ext cx="2448272" cy="22322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8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9590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  </a:t>
            </a:r>
          </a:p>
          <a:p>
            <a:pPr marL="0" indent="0">
              <a:buNone/>
            </a:pPr>
            <a:r>
              <a:rPr lang="ru-RU" sz="4800" dirty="0" smtClean="0"/>
              <a:t> Понедельник –     ?  стр.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?              –   7   стр.</a:t>
            </a:r>
          </a:p>
          <a:p>
            <a:pPr marL="0" indent="0">
              <a:buNone/>
            </a:pPr>
            <a:r>
              <a:rPr lang="ru-RU" sz="4800" dirty="0" smtClean="0"/>
              <a:t>      Среда  –         стр. </a:t>
            </a:r>
          </a:p>
          <a:p>
            <a:pPr marL="0" indent="0">
              <a:buNone/>
            </a:pPr>
            <a:r>
              <a:rPr lang="ru-RU" sz="4800" dirty="0" smtClean="0"/>
              <a:t>            ?        –    49 стр.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8829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296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Открытй урок по математике  2 класс «Закрепление. Внетабличные случаи сложения и вычитания в пределах 100» </vt:lpstr>
      <vt:lpstr> «Закрепление. Внетабличные случаи сложения и вычитания в пределах 100» </vt:lpstr>
      <vt:lpstr>Презентация PowerPoint</vt:lpstr>
      <vt:lpstr>Презентация PowerPoint</vt:lpstr>
      <vt:lpstr>Презентация PowerPoint</vt:lpstr>
      <vt:lpstr>23-я Зимняя Олимпиада  с 9 по25 февраля 2018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25</cp:revision>
  <dcterms:created xsi:type="dcterms:W3CDTF">2018-02-07T17:18:59Z</dcterms:created>
  <dcterms:modified xsi:type="dcterms:W3CDTF">2018-02-16T18:35:01Z</dcterms:modified>
</cp:coreProperties>
</file>