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57" r:id="rId4"/>
    <p:sldId id="271" r:id="rId5"/>
    <p:sldId id="258" r:id="rId6"/>
    <p:sldId id="259" r:id="rId7"/>
    <p:sldId id="260" r:id="rId8"/>
    <p:sldId id="261" r:id="rId9"/>
    <p:sldId id="263" r:id="rId10"/>
    <p:sldId id="264" r:id="rId11"/>
    <p:sldId id="265" r:id="rId12"/>
    <p:sldId id="266" r:id="rId13"/>
    <p:sldId id="267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E7268-1E5F-41D4-A62A-F15797D2CADC}" type="datetimeFigureOut">
              <a:rPr lang="ru-RU" smtClean="0"/>
              <a:t>16.02.2018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94E4B-CB9A-4FCC-9A33-93AF2ECA7C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1504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E7268-1E5F-41D4-A62A-F15797D2CADC}" type="datetimeFigureOut">
              <a:rPr lang="ru-RU" smtClean="0"/>
              <a:t>16.02.2018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94E4B-CB9A-4FCC-9A33-93AF2ECA7C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7599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E7268-1E5F-41D4-A62A-F15797D2CADC}" type="datetimeFigureOut">
              <a:rPr lang="ru-RU" smtClean="0"/>
              <a:t>16.02.2018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94E4B-CB9A-4FCC-9A33-93AF2ECA7C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5662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E7268-1E5F-41D4-A62A-F15797D2CADC}" type="datetimeFigureOut">
              <a:rPr lang="ru-RU" smtClean="0"/>
              <a:t>16.02.2018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94E4B-CB9A-4FCC-9A33-93AF2ECA7C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4969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E7268-1E5F-41D4-A62A-F15797D2CADC}" type="datetimeFigureOut">
              <a:rPr lang="ru-RU" smtClean="0"/>
              <a:t>16.02.2018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94E4B-CB9A-4FCC-9A33-93AF2ECA7C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5078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E7268-1E5F-41D4-A62A-F15797D2CADC}" type="datetimeFigureOut">
              <a:rPr lang="ru-RU" smtClean="0"/>
              <a:t>16.02.2018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94E4B-CB9A-4FCC-9A33-93AF2ECA7C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5337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E7268-1E5F-41D4-A62A-F15797D2CADC}" type="datetimeFigureOut">
              <a:rPr lang="ru-RU" smtClean="0"/>
              <a:t>16.02.2018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94E4B-CB9A-4FCC-9A33-93AF2ECA7C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8476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E7268-1E5F-41D4-A62A-F15797D2CADC}" type="datetimeFigureOut">
              <a:rPr lang="ru-RU" smtClean="0"/>
              <a:t>16.02.2018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94E4B-CB9A-4FCC-9A33-93AF2ECA7C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6533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E7268-1E5F-41D4-A62A-F15797D2CADC}" type="datetimeFigureOut">
              <a:rPr lang="ru-RU" smtClean="0"/>
              <a:t>16.02.2018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94E4B-CB9A-4FCC-9A33-93AF2ECA7C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7260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E7268-1E5F-41D4-A62A-F15797D2CADC}" type="datetimeFigureOut">
              <a:rPr lang="ru-RU" smtClean="0"/>
              <a:t>16.02.2018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94E4B-CB9A-4FCC-9A33-93AF2ECA7C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7080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E7268-1E5F-41D4-A62A-F15797D2CADC}" type="datetimeFigureOut">
              <a:rPr lang="ru-RU" smtClean="0"/>
              <a:t>16.02.2018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94E4B-CB9A-4FCC-9A33-93AF2ECA7C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9841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E7268-1E5F-41D4-A62A-F15797D2CADC}" type="datetimeFigureOut">
              <a:rPr lang="ru-RU" smtClean="0"/>
              <a:t>16.02.2018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594E4B-CB9A-4FCC-9A33-93AF2ECA7C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1393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3384376"/>
          </a:xfrm>
        </p:spPr>
        <p:txBody>
          <a:bodyPr>
            <a:normAutofit fontScale="90000"/>
          </a:bodyPr>
          <a:lstStyle/>
          <a:p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Открытй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урок по математике </a:t>
            </a:r>
            <a:b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 класс</a:t>
            </a:r>
            <a:b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«Закрепление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. </a:t>
            </a:r>
            <a:r>
              <a:rPr lang="ru-RU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Внетабличные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случаи сложения и вычитания в пределах 100»</a:t>
            </a:r>
            <a:b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endParaRPr lang="ru-RU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429000"/>
            <a:ext cx="3491433" cy="29141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 marL="0" indent="0" algn="r">
              <a:buNone/>
            </a:pPr>
            <a:r>
              <a:rPr lang="ru-RU" dirty="0"/>
              <a:t>у</a:t>
            </a:r>
            <a:r>
              <a:rPr lang="ru-RU" dirty="0" smtClean="0"/>
              <a:t>читель начальных классов </a:t>
            </a:r>
          </a:p>
          <a:p>
            <a:pPr marL="0" indent="0" algn="r">
              <a:buNone/>
            </a:pPr>
            <a:r>
              <a:rPr lang="ru-RU" dirty="0" smtClean="0"/>
              <a:t>Масальская Анастасия Ивановна</a:t>
            </a:r>
          </a:p>
        </p:txBody>
      </p:sp>
    </p:spTree>
    <p:extLst>
      <p:ext uri="{BB962C8B-B14F-4D97-AF65-F5344CB8AC3E}">
        <p14:creationId xmlns:p14="http://schemas.microsoft.com/office/powerpoint/2010/main" val="509873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800" dirty="0" smtClean="0"/>
              <a:t>    </a:t>
            </a:r>
          </a:p>
          <a:p>
            <a:pPr marL="0" indent="0">
              <a:buNone/>
            </a:pPr>
            <a:r>
              <a:rPr lang="ru-RU" sz="4800" dirty="0" smtClean="0"/>
              <a:t> Понедельник –    23  стр.</a:t>
            </a:r>
          </a:p>
          <a:p>
            <a:pPr marL="0" indent="0">
              <a:buNone/>
            </a:pPr>
            <a:r>
              <a:rPr lang="ru-RU" sz="4800" dirty="0"/>
              <a:t> </a:t>
            </a:r>
            <a:r>
              <a:rPr lang="ru-RU" sz="4800" dirty="0" smtClean="0"/>
              <a:t>          ?              –   7   стр.</a:t>
            </a:r>
          </a:p>
          <a:p>
            <a:pPr marL="0" indent="0">
              <a:buNone/>
            </a:pPr>
            <a:r>
              <a:rPr lang="ru-RU" sz="4800" dirty="0" smtClean="0"/>
              <a:t>      Среда  –         стр. </a:t>
            </a:r>
          </a:p>
          <a:p>
            <a:pPr marL="0" indent="0">
              <a:buNone/>
            </a:pPr>
            <a:r>
              <a:rPr lang="ru-RU" sz="4800" dirty="0" smtClean="0"/>
              <a:t>            ?        –    49 стр.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434520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B05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B05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800" dirty="0" smtClean="0"/>
              <a:t>    </a:t>
            </a:r>
          </a:p>
          <a:p>
            <a:pPr marL="0" indent="0">
              <a:buNone/>
            </a:pPr>
            <a:r>
              <a:rPr lang="ru-RU" sz="4800" dirty="0" smtClean="0"/>
              <a:t> Понедельник –    23  стр.</a:t>
            </a:r>
          </a:p>
          <a:p>
            <a:pPr marL="0" indent="0">
              <a:buNone/>
            </a:pPr>
            <a:r>
              <a:rPr lang="ru-RU" sz="4800" dirty="0"/>
              <a:t> </a:t>
            </a:r>
            <a:r>
              <a:rPr lang="ru-RU" sz="4800" dirty="0" smtClean="0"/>
              <a:t>   Вторник        –   7   стр.</a:t>
            </a:r>
          </a:p>
          <a:p>
            <a:pPr marL="0" indent="0">
              <a:buNone/>
            </a:pPr>
            <a:r>
              <a:rPr lang="ru-RU" sz="4800" dirty="0" smtClean="0"/>
              <a:t>      Среда  –         стр. </a:t>
            </a:r>
          </a:p>
          <a:p>
            <a:pPr marL="0" indent="0">
              <a:buNone/>
            </a:pPr>
            <a:r>
              <a:rPr lang="ru-RU" sz="4800" dirty="0" smtClean="0"/>
              <a:t>            ?        –    49 стр.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958012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7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7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800" dirty="0" smtClean="0"/>
              <a:t>    </a:t>
            </a:r>
          </a:p>
          <a:p>
            <a:pPr marL="0" indent="0">
              <a:buNone/>
            </a:pPr>
            <a:r>
              <a:rPr lang="ru-RU" sz="4800" dirty="0" smtClean="0"/>
              <a:t> Понедельник –    23  стр.</a:t>
            </a:r>
          </a:p>
          <a:p>
            <a:pPr marL="0" indent="0">
              <a:buNone/>
            </a:pPr>
            <a:r>
              <a:rPr lang="ru-RU" sz="4800" dirty="0"/>
              <a:t> </a:t>
            </a:r>
            <a:r>
              <a:rPr lang="ru-RU" sz="4800" dirty="0" smtClean="0"/>
              <a:t>   Вторник        –   7   стр.</a:t>
            </a:r>
          </a:p>
          <a:p>
            <a:pPr marL="0" indent="0">
              <a:buNone/>
            </a:pPr>
            <a:r>
              <a:rPr lang="ru-RU" sz="4800" dirty="0" smtClean="0"/>
              <a:t>      Среда  –    ?     стр. </a:t>
            </a:r>
          </a:p>
          <a:p>
            <a:pPr marL="0" indent="0">
              <a:buNone/>
            </a:pPr>
            <a:r>
              <a:rPr lang="ru-RU" sz="4800" dirty="0" smtClean="0"/>
              <a:t>            ?        –    49 стр.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4247164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7030A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7030A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800" dirty="0" smtClean="0"/>
              <a:t>    </a:t>
            </a:r>
          </a:p>
          <a:p>
            <a:pPr marL="0" indent="0">
              <a:buNone/>
            </a:pPr>
            <a:r>
              <a:rPr lang="ru-RU" sz="4800" dirty="0" smtClean="0"/>
              <a:t> Понедельник –    23  стр.</a:t>
            </a:r>
          </a:p>
          <a:p>
            <a:pPr marL="0" indent="0">
              <a:buNone/>
            </a:pPr>
            <a:r>
              <a:rPr lang="ru-RU" sz="4800" dirty="0"/>
              <a:t> </a:t>
            </a:r>
            <a:r>
              <a:rPr lang="ru-RU" sz="4800" dirty="0" smtClean="0"/>
              <a:t>   Вторник        –   7   стр.</a:t>
            </a:r>
          </a:p>
          <a:p>
            <a:pPr marL="0" indent="0">
              <a:buNone/>
            </a:pPr>
            <a:r>
              <a:rPr lang="ru-RU" sz="4800" dirty="0" smtClean="0"/>
              <a:t>      Среда  –     ?    стр. </a:t>
            </a:r>
          </a:p>
          <a:p>
            <a:pPr marL="0" indent="0">
              <a:buNone/>
            </a:pPr>
            <a:r>
              <a:rPr lang="ru-RU" sz="4800" dirty="0"/>
              <a:t> </a:t>
            </a:r>
            <a:r>
              <a:rPr lang="ru-RU" sz="4800" dirty="0" smtClean="0"/>
              <a:t>  Всего      –    49 стр.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1256793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6867" y="1124744"/>
            <a:ext cx="885698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i="1" dirty="0" smtClean="0">
                <a:latin typeface="Georgia" pitchFamily="18" charset="0"/>
              </a:rPr>
              <a:t>Самостоятельно мне удалось…</a:t>
            </a:r>
          </a:p>
          <a:p>
            <a:endParaRPr lang="ru-RU" sz="4400" i="1" dirty="0" smtClean="0">
              <a:latin typeface="Georgia" pitchFamily="18" charset="0"/>
            </a:endParaRPr>
          </a:p>
          <a:p>
            <a:r>
              <a:rPr lang="ru-RU" sz="4400" i="1" dirty="0" smtClean="0">
                <a:latin typeface="Georgia" pitchFamily="18" charset="0"/>
              </a:rPr>
              <a:t>Было сложно самостоятельно…</a:t>
            </a:r>
          </a:p>
          <a:p>
            <a:endParaRPr lang="ru-RU" sz="4400" i="1" dirty="0" smtClean="0">
              <a:latin typeface="Georgia" pitchFamily="18" charset="0"/>
            </a:endParaRPr>
          </a:p>
          <a:p>
            <a:r>
              <a:rPr lang="ru-RU" sz="4400" i="1" dirty="0" smtClean="0">
                <a:latin typeface="Georgia" pitchFamily="18" charset="0"/>
              </a:rPr>
              <a:t>Могу похвалить себя за…</a:t>
            </a:r>
            <a:endParaRPr lang="ru-RU" sz="4400" i="1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0425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7200" dirty="0" smtClean="0"/>
              <a:t>Спасибо за работу!</a:t>
            </a:r>
            <a:endParaRPr lang="ru-RU" sz="7200" dirty="0"/>
          </a:p>
        </p:txBody>
      </p:sp>
    </p:spTree>
    <p:extLst>
      <p:ext uri="{BB962C8B-B14F-4D97-AF65-F5344CB8AC3E}">
        <p14:creationId xmlns:p14="http://schemas.microsoft.com/office/powerpoint/2010/main" val="2080727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3384376"/>
          </a:xfrm>
        </p:spPr>
        <p:txBody>
          <a:bodyPr>
            <a:normAutofit fontScale="90000"/>
          </a:bodyPr>
          <a:lstStyle/>
          <a:p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«Закрепление. </a:t>
            </a:r>
            <a:r>
              <a:rPr lang="ru-RU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Внетабличные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случаи сложения и вычитания в пределах 100»</a:t>
            </a:r>
            <a:b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endParaRPr lang="ru-RU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429000"/>
            <a:ext cx="3491433" cy="29141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Объект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6527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60648"/>
            <a:ext cx="8856984" cy="6480720"/>
          </a:xfrm>
        </p:spPr>
        <p:txBody>
          <a:bodyPr/>
          <a:lstStyle/>
          <a:p>
            <a:pPr marL="0" indent="0" algn="ctr">
              <a:buNone/>
            </a:pPr>
            <a:r>
              <a:rPr lang="ru-RU" sz="4800" b="1" dirty="0" smtClean="0">
                <a:solidFill>
                  <a:schemeClr val="accent6">
                    <a:lumMod val="75000"/>
                  </a:schemeClr>
                </a:solidFill>
              </a:rPr>
              <a:t>Задачи урока</a:t>
            </a:r>
          </a:p>
          <a:p>
            <a:pPr marL="0" indent="0">
              <a:buNone/>
            </a:pPr>
            <a:r>
              <a:rPr lang="ru-RU" sz="4800" dirty="0" smtClean="0"/>
              <a:t>Закреплять:</a:t>
            </a:r>
            <a:endParaRPr lang="ru-RU" dirty="0"/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 …     24+6, 28+6, 30-2, 32-5</a:t>
            </a:r>
          </a:p>
          <a:p>
            <a:pPr>
              <a:buFont typeface="Wingdings" pitchFamily="2" charset="2"/>
              <a:buChar char="Ø"/>
            </a:pPr>
            <a:r>
              <a:rPr lang="ru-RU" dirty="0"/>
              <a:t> </a:t>
            </a:r>
            <a:r>
              <a:rPr lang="ru-RU" dirty="0" smtClean="0"/>
              <a:t>…    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 …  </a:t>
            </a:r>
          </a:p>
          <a:p>
            <a:pPr marL="0" indent="0">
              <a:buNone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endParaRPr lang="ru-RU" dirty="0"/>
          </a:p>
          <a:p>
            <a:pPr>
              <a:buFont typeface="Wingdings" pitchFamily="2" charset="2"/>
              <a:buChar char="Ø"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endParaRPr lang="ru-RU" dirty="0"/>
          </a:p>
          <a:p>
            <a:pPr>
              <a:buFont typeface="Wingdings" pitchFamily="2" charset="2"/>
              <a:buChar char="Ø"/>
            </a:pPr>
            <a:endParaRPr lang="ru-RU" dirty="0"/>
          </a:p>
        </p:txBody>
      </p:sp>
      <p:grpSp>
        <p:nvGrpSpPr>
          <p:cNvPr id="47" name="Группа 46"/>
          <p:cNvGrpSpPr/>
          <p:nvPr/>
        </p:nvGrpSpPr>
        <p:grpSpPr>
          <a:xfrm>
            <a:off x="1525247" y="2641236"/>
            <a:ext cx="5038957" cy="2060348"/>
            <a:chOff x="1477259" y="2564904"/>
            <a:chExt cx="5038957" cy="2060348"/>
          </a:xfrm>
        </p:grpSpPr>
        <p:cxnSp>
          <p:nvCxnSpPr>
            <p:cNvPr id="7" name="Прямая соединительная линия 6"/>
            <p:cNvCxnSpPr/>
            <p:nvPr/>
          </p:nvCxnSpPr>
          <p:spPr>
            <a:xfrm>
              <a:off x="1512042" y="3068960"/>
              <a:ext cx="2267870" cy="0"/>
            </a:xfrm>
            <a:prstGeom prst="line">
              <a:avLst/>
            </a:prstGeom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>
            <a:xfrm>
              <a:off x="1477259" y="2852936"/>
              <a:ext cx="0" cy="432048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3779912" y="2852936"/>
              <a:ext cx="0" cy="432048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9" name="Правая круглая скобка 18"/>
            <p:cNvSpPr/>
            <p:nvPr/>
          </p:nvSpPr>
          <p:spPr>
            <a:xfrm rot="16200000">
              <a:off x="2484570" y="1858297"/>
              <a:ext cx="252027" cy="2050625"/>
            </a:xfrm>
            <a:prstGeom prst="rightBracket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0" name="Прямая соединительная линия 19"/>
            <p:cNvCxnSpPr/>
            <p:nvPr/>
          </p:nvCxnSpPr>
          <p:spPr>
            <a:xfrm>
              <a:off x="1525247" y="4392994"/>
              <a:ext cx="3423191" cy="0"/>
            </a:xfrm>
            <a:prstGeom prst="line">
              <a:avLst/>
            </a:prstGeom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>
              <a:off x="4948438" y="4193204"/>
              <a:ext cx="0" cy="432048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>
              <a:off x="1500451" y="4193204"/>
              <a:ext cx="0" cy="432048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3" name="Правая круглая скобка 22"/>
            <p:cNvSpPr/>
            <p:nvPr/>
          </p:nvSpPr>
          <p:spPr>
            <a:xfrm rot="16200000">
              <a:off x="3155715" y="2669168"/>
              <a:ext cx="150353" cy="3194552"/>
            </a:xfrm>
            <a:prstGeom prst="rightBracket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Левая фигурная скобка 26"/>
            <p:cNvSpPr/>
            <p:nvPr/>
          </p:nvSpPr>
          <p:spPr>
            <a:xfrm rot="10800000">
              <a:off x="5220072" y="2564904"/>
              <a:ext cx="557870" cy="2060348"/>
            </a:xfrm>
            <a:prstGeom prst="leftBrace">
              <a:avLst>
                <a:gd name="adj1" fmla="val 8333"/>
                <a:gd name="adj2" fmla="val 49572"/>
              </a:avLst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9" name="Прямая соединительная линия 28"/>
            <p:cNvCxnSpPr/>
            <p:nvPr/>
          </p:nvCxnSpPr>
          <p:spPr>
            <a:xfrm>
              <a:off x="3779912" y="3068960"/>
              <a:ext cx="1133935" cy="0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>
              <a:off x="4915259" y="2883609"/>
              <a:ext cx="0" cy="432048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3" name="Правая круглая скобка 32"/>
            <p:cNvSpPr/>
            <p:nvPr/>
          </p:nvSpPr>
          <p:spPr>
            <a:xfrm rot="16200000">
              <a:off x="4220865" y="2450668"/>
              <a:ext cx="252028" cy="865883"/>
            </a:xfrm>
            <a:prstGeom prst="rightBracket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41" name="Прямая соединительная линия 40"/>
            <p:cNvCxnSpPr/>
            <p:nvPr/>
          </p:nvCxnSpPr>
          <p:spPr>
            <a:xfrm>
              <a:off x="1477259" y="3392996"/>
              <a:ext cx="0" cy="252028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2" name="Прямая соединительная линия 41"/>
            <p:cNvCxnSpPr/>
            <p:nvPr/>
          </p:nvCxnSpPr>
          <p:spPr>
            <a:xfrm>
              <a:off x="1485936" y="3797424"/>
              <a:ext cx="0" cy="252028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3" name="Прямая соединительная линия 42"/>
            <p:cNvCxnSpPr/>
            <p:nvPr/>
          </p:nvCxnSpPr>
          <p:spPr>
            <a:xfrm>
              <a:off x="4923936" y="3783525"/>
              <a:ext cx="0" cy="252028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4" name="Прямая соединительная линия 43"/>
            <p:cNvCxnSpPr/>
            <p:nvPr/>
          </p:nvCxnSpPr>
          <p:spPr>
            <a:xfrm>
              <a:off x="4923936" y="3419382"/>
              <a:ext cx="0" cy="252028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45" name="Скругленный прямоугольник 44"/>
            <p:cNvSpPr/>
            <p:nvPr/>
          </p:nvSpPr>
          <p:spPr>
            <a:xfrm>
              <a:off x="2843808" y="3560485"/>
              <a:ext cx="576064" cy="530442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4400" dirty="0" smtClean="0"/>
                <a:t>?</a:t>
              </a:r>
              <a:endParaRPr lang="ru-RU" sz="4400" dirty="0"/>
            </a:p>
          </p:txBody>
        </p:sp>
        <p:sp>
          <p:nvSpPr>
            <p:cNvPr id="46" name="Скругленный прямоугольник 45"/>
            <p:cNvSpPr/>
            <p:nvPr/>
          </p:nvSpPr>
          <p:spPr>
            <a:xfrm>
              <a:off x="5940152" y="3329857"/>
              <a:ext cx="576064" cy="530442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4400" dirty="0" smtClean="0"/>
                <a:t>?</a:t>
              </a:r>
              <a:endParaRPr lang="ru-RU" sz="4400" dirty="0"/>
            </a:p>
          </p:txBody>
        </p:sp>
      </p:grpSp>
      <p:sp>
        <p:nvSpPr>
          <p:cNvPr id="48" name="Прямоугольник 47"/>
          <p:cNvSpPr/>
          <p:nvPr/>
        </p:nvSpPr>
        <p:spPr>
          <a:xfrm>
            <a:off x="1187624" y="5157192"/>
            <a:ext cx="1224136" cy="115212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2843808" y="5301208"/>
            <a:ext cx="2104630" cy="64807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068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5726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1" y="1052736"/>
            <a:ext cx="3841576" cy="6120680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/>
              <a:t>Биатлон – двойное состязание, за спиной лыжника висит спортивная винтовка. Лыжник мчит по лыжне и  время от времени стреляет  по мишеням.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6392" y="3212976"/>
            <a:ext cx="5087607" cy="364502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3097" y="32970"/>
            <a:ext cx="5050902" cy="318000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62119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23-я Зимняя Олимпиада</a:t>
            </a:r>
            <a:br>
              <a:rPr lang="ru-RU" dirty="0" smtClean="0"/>
            </a:br>
            <a:r>
              <a:rPr lang="ru-RU" dirty="0" smtClean="0"/>
              <a:t> с 9 по25 февраля 2018 года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Пройдёт в южнокорейском </a:t>
            </a:r>
          </a:p>
          <a:p>
            <a:pPr marL="0" indent="0">
              <a:buNone/>
            </a:pPr>
            <a:r>
              <a:rPr lang="ru-RU" dirty="0" smtClean="0"/>
              <a:t>городе </a:t>
            </a:r>
            <a:r>
              <a:rPr lang="ru-RU" dirty="0" err="1" smtClean="0"/>
              <a:t>Пхенчхан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Талисманом Олимпийских </a:t>
            </a:r>
          </a:p>
          <a:p>
            <a:pPr marL="0" indent="0">
              <a:buNone/>
            </a:pPr>
            <a:r>
              <a:rPr lang="ru-RU" dirty="0" smtClean="0"/>
              <a:t>игр стал тигрёнок </a:t>
            </a:r>
            <a:r>
              <a:rPr lang="ru-RU" dirty="0" err="1" smtClean="0"/>
              <a:t>Сухоран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Во время олимпиады </a:t>
            </a:r>
          </a:p>
          <a:p>
            <a:pPr marL="0" indent="0">
              <a:buNone/>
            </a:pPr>
            <a:r>
              <a:rPr lang="ru-RU" dirty="0" smtClean="0"/>
              <a:t>пройдут соревнования </a:t>
            </a:r>
          </a:p>
          <a:p>
            <a:pPr marL="0" indent="0">
              <a:buNone/>
            </a:pPr>
            <a:r>
              <a:rPr lang="ru-RU" dirty="0" smtClean="0"/>
              <a:t>по 15 зимним видам спорта.</a:t>
            </a:r>
          </a:p>
          <a:p>
            <a:pPr marL="0" indent="0">
              <a:buNone/>
            </a:pPr>
            <a:r>
              <a:rPr lang="ru-RU" dirty="0" smtClean="0"/>
              <a:t>Спортсмены из Беларуси выступят в 6 видах: биатлон, горнолыжный спорт, конькобежный спорт, лыжные гонки, фристайл, шорт-трек.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2276872"/>
            <a:ext cx="3695700" cy="1962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9871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005064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79512" y="4077072"/>
            <a:ext cx="8784976" cy="2592288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600" b="1" dirty="0" smtClean="0"/>
              <a:t>Дарья </a:t>
            </a:r>
            <a:r>
              <a:rPr lang="ru-RU" sz="3600" b="1" dirty="0" err="1" smtClean="0"/>
              <a:t>Домрачева</a:t>
            </a:r>
            <a:r>
              <a:rPr lang="ru-RU" sz="3600" b="1" dirty="0" smtClean="0"/>
              <a:t> </a:t>
            </a:r>
            <a:r>
              <a:rPr lang="ru-RU" sz="3000" dirty="0" smtClean="0"/>
              <a:t>– белорусская биатлонистка, трёхкратная олимпийская чемпионка 2014 года, двукратная чемпионка мира. </a:t>
            </a:r>
            <a:r>
              <a:rPr lang="ru-RU" sz="3000" dirty="0"/>
              <a:t> З</a:t>
            </a:r>
            <a:r>
              <a:rPr lang="ru-RU" sz="3000" dirty="0" smtClean="0"/>
              <a:t>аслуженный мастер спорта Беларуси. В 2014 году Дарье </a:t>
            </a:r>
            <a:r>
              <a:rPr lang="ru-RU" sz="3000" dirty="0" err="1" smtClean="0"/>
              <a:t>Домрачевой</a:t>
            </a:r>
            <a:r>
              <a:rPr lang="ru-RU" sz="3000" dirty="0" smtClean="0"/>
              <a:t> присвоено звание «Герой Беларуси».</a:t>
            </a:r>
          </a:p>
        </p:txBody>
      </p:sp>
    </p:spTree>
    <p:extLst>
      <p:ext uri="{BB962C8B-B14F-4D97-AF65-F5344CB8AC3E}">
        <p14:creationId xmlns:p14="http://schemas.microsoft.com/office/powerpoint/2010/main" val="2560864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1656184" cy="151216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0" dirty="0" smtClean="0"/>
              <a:t>1</a:t>
            </a:r>
            <a:endParaRPr lang="ru-RU" sz="8000" dirty="0"/>
          </a:p>
        </p:txBody>
      </p:sp>
      <p:sp>
        <p:nvSpPr>
          <p:cNvPr id="3" name="Равнобедренный треугольник 2"/>
          <p:cNvSpPr/>
          <p:nvPr/>
        </p:nvSpPr>
        <p:spPr>
          <a:xfrm>
            <a:off x="405345" y="2060848"/>
            <a:ext cx="2016224" cy="1728192"/>
          </a:xfrm>
          <a:prstGeom prst="triangl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0" dirty="0" smtClean="0"/>
              <a:t>2</a:t>
            </a:r>
            <a:endParaRPr lang="ru-RU" sz="8000" dirty="0"/>
          </a:p>
        </p:txBody>
      </p:sp>
      <p:sp>
        <p:nvSpPr>
          <p:cNvPr id="4" name="Овал 3"/>
          <p:cNvSpPr/>
          <p:nvPr/>
        </p:nvSpPr>
        <p:spPr>
          <a:xfrm>
            <a:off x="2421569" y="1268760"/>
            <a:ext cx="1790391" cy="1656184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0" dirty="0" smtClean="0"/>
              <a:t>3</a:t>
            </a:r>
            <a:endParaRPr lang="ru-RU" sz="8000" dirty="0"/>
          </a:p>
        </p:txBody>
      </p:sp>
      <p:sp>
        <p:nvSpPr>
          <p:cNvPr id="5" name="Параллелограмм 4"/>
          <p:cNvSpPr/>
          <p:nvPr/>
        </p:nvSpPr>
        <p:spPr>
          <a:xfrm>
            <a:off x="4499992" y="404664"/>
            <a:ext cx="2304256" cy="1692188"/>
          </a:xfrm>
          <a:prstGeom prst="parallelogram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0" dirty="0" smtClean="0"/>
              <a:t>4</a:t>
            </a:r>
            <a:endParaRPr lang="ru-RU" sz="8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004048" y="2780928"/>
            <a:ext cx="3096344" cy="100811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200" dirty="0" smtClean="0"/>
              <a:t>5</a:t>
            </a:r>
            <a:endParaRPr lang="ru-RU" sz="7200" dirty="0"/>
          </a:p>
        </p:txBody>
      </p:sp>
      <p:sp>
        <p:nvSpPr>
          <p:cNvPr id="7" name="Шестиугольник 6"/>
          <p:cNvSpPr/>
          <p:nvPr/>
        </p:nvSpPr>
        <p:spPr>
          <a:xfrm>
            <a:off x="899592" y="4149080"/>
            <a:ext cx="2304256" cy="1944216"/>
          </a:xfrm>
          <a:prstGeom prst="hexagon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800" dirty="0" smtClean="0"/>
              <a:t>6</a:t>
            </a:r>
            <a:endParaRPr lang="ru-RU" sz="8800" dirty="0"/>
          </a:p>
        </p:txBody>
      </p:sp>
      <p:sp>
        <p:nvSpPr>
          <p:cNvPr id="8" name="Прямоугольник 7"/>
          <p:cNvSpPr/>
          <p:nvPr/>
        </p:nvSpPr>
        <p:spPr>
          <a:xfrm rot="1305879">
            <a:off x="3930067" y="4035920"/>
            <a:ext cx="907872" cy="20882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dirty="0" smtClean="0"/>
              <a:t>7</a:t>
            </a:r>
            <a:endParaRPr lang="ru-RU" sz="66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012160" y="4149080"/>
            <a:ext cx="2448272" cy="223224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dirty="0" smtClean="0"/>
              <a:t>8</a:t>
            </a: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val="1959066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800" dirty="0" smtClean="0"/>
              <a:t>    </a:t>
            </a:r>
          </a:p>
          <a:p>
            <a:pPr marL="0" indent="0">
              <a:buNone/>
            </a:pPr>
            <a:r>
              <a:rPr lang="ru-RU" sz="4800" dirty="0" smtClean="0"/>
              <a:t> Понедельник –     ?  стр.</a:t>
            </a:r>
          </a:p>
          <a:p>
            <a:pPr marL="0" indent="0">
              <a:buNone/>
            </a:pPr>
            <a:r>
              <a:rPr lang="ru-RU" sz="4800" dirty="0"/>
              <a:t> </a:t>
            </a:r>
            <a:r>
              <a:rPr lang="ru-RU" sz="4800" dirty="0" smtClean="0"/>
              <a:t>          ?              –   7   стр.</a:t>
            </a:r>
          </a:p>
          <a:p>
            <a:pPr marL="0" indent="0">
              <a:buNone/>
            </a:pPr>
            <a:r>
              <a:rPr lang="ru-RU" sz="4800" dirty="0" smtClean="0"/>
              <a:t>      Среда  –         стр. </a:t>
            </a:r>
          </a:p>
          <a:p>
            <a:pPr marL="0" indent="0">
              <a:buNone/>
            </a:pPr>
            <a:r>
              <a:rPr lang="ru-RU" sz="4800" dirty="0" smtClean="0"/>
              <a:t>            ?        –    49 стр.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2488299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</TotalTime>
  <Words>296</Words>
  <Application>Microsoft Office PowerPoint</Application>
  <PresentationFormat>Экран (4:3)</PresentationFormat>
  <Paragraphs>74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 Открытй урок по математике  2 класс «Закрепление. Внетабличные случаи сложения и вычитания в пределах 100» </vt:lpstr>
      <vt:lpstr> «Закрепление. Внетабличные случаи сложения и вычитания в пределах 100» </vt:lpstr>
      <vt:lpstr>Презентация PowerPoint</vt:lpstr>
      <vt:lpstr>Презентация PowerPoint</vt:lpstr>
      <vt:lpstr>Презентация PowerPoint</vt:lpstr>
      <vt:lpstr>23-я Зимняя Олимпиада  с 9 по25 февраля 2018 года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25</cp:revision>
  <dcterms:created xsi:type="dcterms:W3CDTF">2018-02-07T17:18:59Z</dcterms:created>
  <dcterms:modified xsi:type="dcterms:W3CDTF">2018-02-16T18:35:01Z</dcterms:modified>
</cp:coreProperties>
</file>