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идия\Desktop\(tapeciarnia.pl)136920_zamek_gory_drzewa_obra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идия\Desktop\36d93bed4d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"/>
            <a:ext cx="4577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33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z-mul_tfil_ma-Masha-i-medved_-Pro-varen_e-minus(muzbaron.com)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5576" y="476672"/>
            <a:ext cx="936104" cy="936104"/>
          </a:xfrm>
        </p:spPr>
      </p:pic>
      <p:pic>
        <p:nvPicPr>
          <p:cNvPr id="2050" name="Picture 2" descr="C:\Users\Лидия\Desktop\1771_html_209f659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44823"/>
            <a:ext cx="4680520" cy="44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идия\Desktop\0_68ce0_402c60a2_XXXL.jp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5150" y="1556792"/>
            <a:ext cx="5958850" cy="45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866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идия\Desktop\7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6318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907" y="435255"/>
            <a:ext cx="2898576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ЛЫЖИ</a:t>
            </a:r>
          </a:p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КОНЬКИ</a:t>
            </a:r>
          </a:p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СНЕГОВИК</a:t>
            </a:r>
          </a:p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ГОРКА</a:t>
            </a:r>
          </a:p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САНКИ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4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Users\Лидия\Desktop\54547-Color_Effects_Vol_4_No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идия\Desktop\Гейб-Ньюэлл-игры-half-life-3-32535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1677" y="1124744"/>
            <a:ext cx="4392488" cy="522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21677" y="6112191"/>
            <a:ext cx="4392488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72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6393"/>
            <a:ext cx="4578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96552" y="122428"/>
            <a:ext cx="77048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МОЛОДЦЫ!</a:t>
            </a:r>
            <a:endParaRPr lang="ru-RU" sz="8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5" name="Picture 3" descr="C:\Users\Лидия\Desktop\x_223c7a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735" y="2636911"/>
            <a:ext cx="4303369" cy="321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10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</Words>
  <Application>Microsoft Office PowerPoint</Application>
  <PresentationFormat>Экран (4:3)</PresentationFormat>
  <Paragraphs>6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</dc:creator>
  <cp:lastModifiedBy>SamLab.ws</cp:lastModifiedBy>
  <cp:revision>18</cp:revision>
  <dcterms:created xsi:type="dcterms:W3CDTF">2015-12-14T16:54:37Z</dcterms:created>
  <dcterms:modified xsi:type="dcterms:W3CDTF">2015-12-17T12:48:05Z</dcterms:modified>
</cp:coreProperties>
</file>