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1" r:id="rId9"/>
    <p:sldId id="262" r:id="rId10"/>
    <p:sldId id="263" r:id="rId11"/>
    <p:sldId id="264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21E80-595F-4EE0-8E35-AB93647D20BE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2BB79-88AD-4EC8-B922-7076D0940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2BB79-88AD-4EC8-B922-7076D094086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D22B4-1018-44A2-813E-75B31C400D17}" type="datetimeFigureOut">
              <a:rPr lang="ru-RU" smtClean="0"/>
              <a:pPr/>
              <a:t>16.11.2017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87403-10F8-4AB7-8B64-1599C88F0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7554" y="142853"/>
            <a:ext cx="5100646" cy="3457598"/>
          </a:xfrm>
        </p:spPr>
        <p:txBody>
          <a:bodyPr>
            <a:no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Игра</a:t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«Переводчик и редактор»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2349757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538" y="0"/>
            <a:ext cx="2643173" cy="3790209"/>
          </a:xfrm>
          <a:prstGeom prst="rect">
            <a:avLst/>
          </a:prstGeom>
        </p:spPr>
      </p:pic>
      <p:pic>
        <p:nvPicPr>
          <p:cNvPr id="5" name="Рисунок 4" descr="25ab1620ac76b1cdbb65d6514aae1f14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2" y="3450429"/>
            <a:ext cx="5000628" cy="3407571"/>
          </a:xfrm>
          <a:prstGeom prst="rect">
            <a:avLst/>
          </a:prstGeom>
        </p:spPr>
      </p:pic>
      <p:pic>
        <p:nvPicPr>
          <p:cNvPr id="6" name="Рисунок 5" descr="6611a8c3560f1c656176a878db9_prev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696687"/>
            <a:ext cx="2619374" cy="316131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686800" cy="591187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3.- Славно проехались! - сказала она. - Но ты совсем замерз - полезай ко мне в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шубку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Посадила она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мальчишечку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саночки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завернула в свою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медвежачью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шубку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Каюшка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словно в снежный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сугробчик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опустился.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8654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4.- Все еще мерзнешь? - спросила она и поцеловала его в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лобик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У!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Поцелуйчик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ее был холоднее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льдища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он пронизал его насквозь и дошел до самого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сердечка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а оно и без того уже было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наполовиночку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ледяным.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Каюшке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показалось, что еще немного - и он умрет...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Снежные хлопья все росли и обратились под конец в больших белых кур. Вдруг они разлетелись в стороны, большие сани остановились, и сидевший в них человек встал. Это была высокая, стройная, ослепительно белая женщина - Снежная королева; и шуба и шапка на ней были из снега.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Славно проехались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сказала она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ты совсем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замерз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полезай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мне в шубу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5ab1620ac76b1cdbb65d6514aae1f14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3286124"/>
            <a:ext cx="4429124" cy="301813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58204" cy="5840435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Посадила она мальчика </a:t>
            </a: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в сани, завернула в </a:t>
            </a: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свою медвежью шубу. </a:t>
            </a: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Кай словно в снежный </a:t>
            </a: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сугроб опустился.</a:t>
            </a:r>
          </a:p>
          <a:p>
            <a:pPr algn="just"/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                          - Все еще мерзнешь? - спросила она и поцеловала его в лоб.</a:t>
            </a:r>
          </a:p>
          <a:p>
            <a:pPr algn="just"/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У! Поцелуй ее был холоднее льда, он пронизал его насквозь и дошел до самого сердца, а оно и без того уже было наполовину ледяным. Каю показалось, что еще немного - и он умрет...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25ab1620ac76b1cdbb65d6514aae1f14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787" y="642918"/>
            <a:ext cx="3886375" cy="26482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1.Жили-были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старичок_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старушка_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них была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дочь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Алёна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 сын ____________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Иван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Пошла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Алёна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работёнку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брата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 собой взяла.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Идут они по дальнему пути, по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широчайшему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_______________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полюшку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 захотелось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Ивану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пить.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Сестра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_____________-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Алёна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 пить хочу!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Подожди,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брат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дойдем до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колодечка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________________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Шли-шли, -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солнышко_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высоко, колодец далеко,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жарища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донимает,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потище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выступает.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Стоит коровье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копыто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_____________полно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водички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_________.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Сестра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Алёна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хлебну я из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копыта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Не пей,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брат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телёнком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_______________________ станешь!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591187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Жили-были старик да старуха, у них была дочка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Алёнушка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 сынок Иванушка….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Пошла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Алёнушка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работу и братца с собой взяла. Идут они по дальнему пути, по широкому полю, и захотелось Иванушке пить.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Сестрица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Алёнушка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 пить хочу!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Подожди, братец, дойдем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колодца.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Шли-шли, - солнце высоко, колодец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далеко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жар донимает, пот выступает.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Стоит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коровье копытце полно водицы.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Сестрица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Алёнушка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хлебну я из копытца!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Не пей, братец, телёночком станешь!</a:t>
            </a:r>
          </a:p>
          <a:p>
            <a:endParaRPr lang="ru-RU" dirty="0"/>
          </a:p>
        </p:txBody>
      </p:sp>
      <p:pic>
        <p:nvPicPr>
          <p:cNvPr id="4" name="Содержимое 3" descr="2349757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2000240"/>
            <a:ext cx="2000264" cy="286830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9001156" cy="671514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1.Как-то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деньком________________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известный своим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дружкам_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а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значит, теперь и вам,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медведь_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Винни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Пушок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(кстати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иногда для краткости его звали просто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Пушок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не спеша прогуливался по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Лесочку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_____________с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довольно важным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видком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ворча себе под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носище_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новую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песню_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….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Лучший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дружок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Винни-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Пушок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_______________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крошечный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кабан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_______________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которого звали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Пятак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жил в большом-пребольшом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домике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________________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в большом-пребольшом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деревьице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________________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Как-то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днем известный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своим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друзьям, а значит,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теперь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вам,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Винни-Пух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кстати, иногда для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краткости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его звали просто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Пух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не спеша прогуливался по Лесу с довольно важным видом, ворча себе под нос новую песенку….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Лучший друг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Винни-Пуха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крошечный поросенок, которого звали Пятачок, жил в большом-пребольшом доме, в большом-пребольшом дереве….</a:t>
            </a:r>
          </a:p>
          <a:p>
            <a:endParaRPr lang="ru-RU" dirty="0"/>
          </a:p>
        </p:txBody>
      </p:sp>
      <p:pic>
        <p:nvPicPr>
          <p:cNvPr id="4" name="Рисунок 3" descr="6611a8c3560f1c656176a878db9_pre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214290"/>
            <a:ext cx="2619374" cy="31613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1.Снежные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хлопьюшки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________________ все росли и обратились под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кончик_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в больших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беленьких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_________________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курочек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Вдруг они разлетелись в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сторонки_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большие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саночки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остановились, и сидевший в них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человечик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встал.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2.Это была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высоковатая_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стройнюсенькая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ослепительно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беленькая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женщинка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Снежненькая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королевишна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 и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шубка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шапочка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ней были из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снежища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____________________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671</Words>
  <Application>Microsoft Office PowerPoint</Application>
  <PresentationFormat>Экран (4:3)</PresentationFormat>
  <Paragraphs>51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Игра  «Переводчик и редактор»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 «Переводчик и редактор»</dc:title>
  <dc:creator>Anzelika</dc:creator>
  <cp:lastModifiedBy>Anzelika</cp:lastModifiedBy>
  <cp:revision>4</cp:revision>
  <dcterms:created xsi:type="dcterms:W3CDTF">2017-11-14T20:53:40Z</dcterms:created>
  <dcterms:modified xsi:type="dcterms:W3CDTF">2017-11-16T09:17:14Z</dcterms:modified>
</cp:coreProperties>
</file>