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63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14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1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6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0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8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5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3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3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1812-5967-4B46-8AC2-C42A6BC6378E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53BA37-3B9D-4BC8-AEFE-FECD6F50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2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Растения-часть живой природы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80775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Урок «Человек и мир», 2 «В» класс</a:t>
            </a:r>
          </a:p>
          <a:p>
            <a:pPr algn="r"/>
            <a:r>
              <a:rPr lang="ru-RU" dirty="0" smtClean="0"/>
              <a:t>Романовская С.В.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116" y="265471"/>
            <a:ext cx="8941104" cy="60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036" y="609600"/>
            <a:ext cx="9011264" cy="60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999" y="409370"/>
            <a:ext cx="9129337" cy="60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83459"/>
            <a:ext cx="8926574" cy="56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962" y="0"/>
            <a:ext cx="9999406" cy="67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195" y="297810"/>
            <a:ext cx="5347844" cy="64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690" y="1504335"/>
            <a:ext cx="8728312" cy="4537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Корень учения горек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плод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сладок.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10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ОКАЗЫВАЕТСЯ……</a:t>
            </a:r>
            <a:endParaRPr lang="en-US" sz="7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28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Растения-часть живой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Растения-часть живой природы</dc:title>
  <dc:creator>Светлана Романовская</dc:creator>
  <cp:lastModifiedBy>Светлана Романовская</cp:lastModifiedBy>
  <cp:revision>7</cp:revision>
  <dcterms:created xsi:type="dcterms:W3CDTF">2018-11-10T15:06:53Z</dcterms:created>
  <dcterms:modified xsi:type="dcterms:W3CDTF">2018-11-11T13:55:20Z</dcterms:modified>
</cp:coreProperties>
</file>