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60" r:id="rId2"/>
    <p:sldId id="261" r:id="rId3"/>
    <p:sldId id="262" r:id="rId4"/>
    <p:sldId id="256" r:id="rId5"/>
    <p:sldId id="259" r:id="rId6"/>
    <p:sldId id="258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006E6B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6E6B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6E6B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6E6B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6E6B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6E6B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6E6B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6E6B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6E6B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FF"/>
    <a:srgbClr val="FFFFCC"/>
    <a:srgbClr val="B9FFB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718" autoAdjust="0"/>
  </p:normalViewPr>
  <p:slideViewPr>
    <p:cSldViewPr snapToGrid="0">
      <p:cViewPr>
        <p:scale>
          <a:sx n="75" d="100"/>
          <a:sy n="75" d="100"/>
        </p:scale>
        <p:origin x="-170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54D94CF-D069-41CF-BF60-EA318D7178CA}" type="datetimeFigureOut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7C192F3-1423-4DD7-82EF-EAD5F7CF04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EE982-9038-4505-8603-F3F7BBF8C149}" type="datetimeFigureOut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61052-3A3A-43AD-BC71-EDB8C14FAB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EE982-9038-4505-8603-F3F7BBF8C149}" type="datetimeFigureOut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61052-3A3A-43AD-BC71-EDB8C14FAB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E0B3A-FEC9-49D7-94E6-CB6BBC376527}" type="datetimeFigureOut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6C44-F88F-4358-BFC3-D27F8A6E3E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63BFFA-6DDD-4356-85F6-6D22455AFC05}" type="datetimeFigureOut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52503-100C-42E7-B51E-938B395A46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A799B-1E9E-4F05-8323-AB568ADF6A2F}" type="datetimeFigureOut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45976-CF8A-426A-AB81-B807C2008E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FF769-E476-45E2-9EBB-A20CC0762C62}" type="datetimeFigureOut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D0F90-1BE0-4694-8B73-8A6253FF28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42466F-ACB1-492F-8941-D44E56D92273}" type="datetimeFigureOut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923C9-C5AA-4167-B47A-3DE4BBB740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D0B76-188A-435B-9D40-705646B29E0F}" type="datetimeFigureOut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2F380-CE42-4E77-89BB-B070561F0D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678C9E-5153-422F-9375-0791154B9732}" type="datetimeFigureOut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70C80-7344-4102-A5F1-371552F2FA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B186E-E87A-41E2-9C6D-CD067FA2F91E}" type="datetimeFigureOut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F3FEC-2B9A-4381-9610-A1486228D0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D3B5D-9D38-4846-B74D-043D10EA8D99}" type="datetimeFigureOut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5F794-852C-4B91-A107-F72D432173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085C9F-CD42-4CC0-8ADF-51C01573ED2F}" type="datetimeFigureOut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3BD72-652B-4D03-8DB9-A0F6A17A6F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1EE982-9038-4505-8603-F3F7BBF8C149}" type="datetimeFigureOut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961052-3A3A-43AD-BC71-EDB8C14FAB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3700" y="3344068"/>
            <a:ext cx="9067800" cy="1485900"/>
          </a:xfrm>
        </p:spPr>
        <p:txBody>
          <a:bodyPr>
            <a:normAutofit fontScale="25000" lnSpcReduction="20000"/>
          </a:bodyPr>
          <a:lstStyle/>
          <a:p>
            <a:pPr algn="l" eaLnBrk="1" hangingPunct="1">
              <a:lnSpc>
                <a:spcPct val="80000"/>
              </a:lnSpc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l" eaLnBrk="1" hangingPunct="1">
              <a:lnSpc>
                <a:spcPct val="80000"/>
              </a:lnSpc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112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endParaRPr lang="en-US" sz="11200" b="1" dirty="0" smtClean="0">
              <a:solidFill>
                <a:schemeClr val="tx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112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закрепить у учащихся правильное звукопроизношения звука </a:t>
            </a:r>
            <a:r>
              <a:rPr lang="en-US" sz="112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12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12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112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be-BY" sz="112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словах, </a:t>
            </a:r>
            <a:r>
              <a:rPr lang="ru-RU" sz="112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словосочетаниях и предложениях   с увлечением.</a:t>
            </a:r>
          </a:p>
          <a:p>
            <a:pPr algn="l" eaLnBrk="1" hangingPunct="1">
              <a:lnSpc>
                <a:spcPct val="80000"/>
              </a:lnSpc>
            </a:pPr>
            <a:endParaRPr lang="ru-RU" sz="7200" dirty="0" smtClean="0">
              <a:solidFill>
                <a:schemeClr val="tx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l" eaLnBrk="1" hangingPunct="1">
              <a:lnSpc>
                <a:spcPct val="80000"/>
              </a:lnSpc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  <a:p>
            <a:pPr algn="l" eaLnBrk="1" hangingPunct="1">
              <a:lnSpc>
                <a:spcPct val="80000"/>
              </a:lnSpc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869156" y="2021681"/>
            <a:ext cx="7456488" cy="11318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[Л]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44550" y="381490"/>
            <a:ext cx="7505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«Средняя школа № 21 имени Н. Ф. Гастелло г. Минска»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4920" y="6180334"/>
            <a:ext cx="570496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– дефектолог </a:t>
            </a:r>
            <a:r>
              <a:rPr lang="ru-RU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Матулис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М.Л</a:t>
            </a:r>
            <a:r>
              <a:rPr lang="ru-RU" dirty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544" y="0"/>
            <a:ext cx="9176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3617913" y="2439988"/>
            <a:ext cx="1792287" cy="1800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46488" y="4692650"/>
            <a:ext cx="1792287" cy="1800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16050" y="4705350"/>
            <a:ext cx="1792288" cy="171926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0650" y="2470150"/>
            <a:ext cx="1792288" cy="1764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49388" y="239713"/>
            <a:ext cx="1793875" cy="171926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05213" y="283369"/>
            <a:ext cx="1792287" cy="171926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32475" y="212724"/>
            <a:ext cx="1792288" cy="1836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32475" y="2509838"/>
            <a:ext cx="1792288" cy="171926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7875" y="4705350"/>
            <a:ext cx="1792288" cy="171926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732213" y="2465388"/>
            <a:ext cx="350837" cy="342900"/>
          </a:xfrm>
          <a:prstGeom prst="star5">
            <a:avLst/>
          </a:prstGeom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solidFill>
            <a:schemeClr val="tx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3675855" y="2522536"/>
            <a:ext cx="1980000" cy="169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5385572" y="2424112"/>
            <a:ext cx="350837" cy="342900"/>
          </a:xfrm>
          <a:prstGeom prst="star5">
            <a:avLst/>
          </a:prstGeom>
          <a:solidFill>
            <a:srgbClr val="FFC000"/>
          </a:solidFill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08772" y="4643436"/>
            <a:ext cx="1980000" cy="16822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4155" y="4659036"/>
            <a:ext cx="1980000" cy="16793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60355" y="2522536"/>
            <a:ext cx="1980000" cy="169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1727" y="325436"/>
            <a:ext cx="2052000" cy="169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96800" y="366572"/>
            <a:ext cx="2052000" cy="169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0327" y="338136"/>
            <a:ext cx="2052000" cy="169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027" y="2506662"/>
            <a:ext cx="2052000" cy="169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127" y="4646336"/>
            <a:ext cx="2232000" cy="169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865814" y="4724398"/>
            <a:ext cx="1763712" cy="154940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1050" y="2509836"/>
            <a:ext cx="1792288" cy="1728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37238" y="317500"/>
            <a:ext cx="1792287" cy="1620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6963" y="317500"/>
            <a:ext cx="1793875" cy="166290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41450" y="292100"/>
            <a:ext cx="1792288" cy="1728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9863" y="2464593"/>
            <a:ext cx="1793875" cy="151606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70025" y="4737099"/>
            <a:ext cx="1792288" cy="161607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78238" y="4698999"/>
            <a:ext cx="1792287" cy="158432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22675" y="2624138"/>
            <a:ext cx="1792288" cy="154622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5-конечная звезда 1"/>
          <p:cNvSpPr/>
          <p:nvPr/>
        </p:nvSpPr>
        <p:spPr>
          <a:xfrm>
            <a:off x="3765550" y="2426887"/>
            <a:ext cx="350838" cy="380207"/>
          </a:xfrm>
          <a:prstGeom prst="star5">
            <a:avLst/>
          </a:prstGeom>
          <a:solidFill>
            <a:srgbClr val="FFC000"/>
          </a:solidFill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7500"/>
            <a:ext cx="8229600" cy="6159500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3616450" y="4658100"/>
            <a:ext cx="2088000" cy="1656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87127" y="4683500"/>
            <a:ext cx="2016000" cy="1656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1727" y="2532063"/>
            <a:ext cx="2016000" cy="169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98227" y="335100"/>
            <a:ext cx="2016000" cy="1656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02100" y="393300"/>
            <a:ext cx="2016000" cy="1656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427" y="322400"/>
            <a:ext cx="2016000" cy="169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4777" y="2443300"/>
            <a:ext cx="2016000" cy="1656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64527" y="2519500"/>
            <a:ext cx="2016000" cy="1656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1127" y="4645400"/>
            <a:ext cx="2016000" cy="1656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5378450" y="2620963"/>
            <a:ext cx="350838" cy="342900"/>
          </a:xfrm>
          <a:prstGeom prst="star5">
            <a:avLst/>
          </a:prstGeom>
          <a:solidFill>
            <a:srgbClr val="FFC000"/>
          </a:solidFill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648075" y="263525"/>
            <a:ext cx="1792288" cy="1764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0813" y="200025"/>
            <a:ext cx="1793875" cy="1800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3513" y="2501900"/>
            <a:ext cx="1793875" cy="172085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0813" y="4706938"/>
            <a:ext cx="1793875" cy="171926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40138" y="4675188"/>
            <a:ext cx="1792287" cy="172085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57875" y="4662488"/>
            <a:ext cx="1792288" cy="172085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38825" y="2397124"/>
            <a:ext cx="1836738" cy="1908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57875" y="390525"/>
            <a:ext cx="1792288" cy="172085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6488" y="2429500"/>
            <a:ext cx="1792287" cy="187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698875" y="2379662"/>
            <a:ext cx="468313" cy="477837"/>
          </a:xfrm>
          <a:prstGeom prst="star5">
            <a:avLst/>
          </a:prstGeom>
          <a:solidFill>
            <a:srgbClr val="FFC000"/>
          </a:solidFill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233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9400"/>
            <a:ext cx="8229600" cy="5816600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>
                <a:alpha val="39000"/>
              </a:srgbClr>
            </a:solidFill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6610927" y="2493963"/>
            <a:ext cx="2016000" cy="1656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5527" y="347800"/>
            <a:ext cx="2016000" cy="169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36796" y="322400"/>
            <a:ext cx="2154392" cy="1656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2227" y="322400"/>
            <a:ext cx="2016000" cy="1656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4954" y="2437726"/>
            <a:ext cx="2016000" cy="1656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3854" y="4703900"/>
            <a:ext cx="2016000" cy="1656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43642" y="4678500"/>
            <a:ext cx="2016000" cy="1656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36327" y="4716600"/>
            <a:ext cx="2016000" cy="1656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49992" y="2443163"/>
            <a:ext cx="2016000" cy="1656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403850" y="2481263"/>
            <a:ext cx="350838" cy="342900"/>
          </a:xfrm>
          <a:prstGeom prst="star5">
            <a:avLst/>
          </a:prstGeom>
          <a:solidFill>
            <a:srgbClr val="FFC000"/>
          </a:solidFill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673100" y="436563"/>
            <a:ext cx="7772400" cy="225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latin typeface="Arial"/>
                <a:cs typeface="Arial"/>
              </a:rPr>
              <a:t>Ты  УМНИЧКА,  я тобой горжусь !</a:t>
            </a:r>
          </a:p>
        </p:txBody>
      </p:sp>
      <p:pic>
        <p:nvPicPr>
          <p:cNvPr id="20485" name="Picture 9" descr="70cce0f80cc273fb75a48d59bbf45dae?url=http%3A%2F%2Fperfectp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132" y="2890838"/>
            <a:ext cx="4852133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57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Bubbles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Учитель</cp:lastModifiedBy>
  <cp:revision>20</cp:revision>
  <dcterms:created xsi:type="dcterms:W3CDTF">2017-03-27T07:28:16Z</dcterms:created>
  <dcterms:modified xsi:type="dcterms:W3CDTF">2017-04-06T10:10:22Z</dcterms:modified>
</cp:coreProperties>
</file>