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45429-7B0F-456A-8166-D43EBB3EE57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0F7778-6CD0-4BF3-B2A8-8BCDB2BBC6A9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>
              <a:latin typeface="+mj-lt"/>
            </a:rPr>
            <a:t>Евразия</a:t>
          </a:r>
          <a:endParaRPr lang="ru-RU" sz="2400" dirty="0">
            <a:latin typeface="+mj-lt"/>
          </a:endParaRPr>
        </a:p>
      </dgm:t>
    </dgm:pt>
    <dgm:pt modelId="{55CB714D-FB7C-4967-B1F7-24805C19F529}" type="parTrans" cxnId="{2777AE24-C642-4B5E-9316-80FBC81D5A2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C57327E-C3A5-4032-A77F-60AB814AF5AD}" type="sibTrans" cxnId="{2777AE24-C642-4B5E-9316-80FBC81D5A2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662CBEA-AC1E-4D23-9F92-E1E5ACA52058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2400" dirty="0" smtClean="0">
              <a:latin typeface="+mj-lt"/>
            </a:rPr>
            <a:t>Северная </a:t>
          </a:r>
        </a:p>
        <a:p>
          <a:pPr>
            <a:spcAft>
              <a:spcPts val="0"/>
            </a:spcAft>
          </a:pPr>
          <a:r>
            <a:rPr lang="ru-RU" sz="2400" dirty="0" smtClean="0">
              <a:latin typeface="+mj-lt"/>
            </a:rPr>
            <a:t>Америка</a:t>
          </a:r>
          <a:endParaRPr lang="ru-RU" sz="2400" dirty="0">
            <a:latin typeface="+mj-lt"/>
          </a:endParaRPr>
        </a:p>
      </dgm:t>
    </dgm:pt>
    <dgm:pt modelId="{F134D33E-4C17-4678-9653-B824C69C1D5D}" type="parTrans" cxnId="{86A92297-9DAC-42EF-A8AC-945D882BCB7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776A82A-C18B-4B38-A7D7-BA2C44E50B77}" type="sibTrans" cxnId="{86A92297-9DAC-42EF-A8AC-945D882BCB7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6559ADE-D5F2-489A-AE3D-866E6580AF3F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2400" dirty="0" smtClean="0">
              <a:latin typeface="+mj-lt"/>
            </a:rPr>
            <a:t>Южная </a:t>
          </a:r>
        </a:p>
        <a:p>
          <a:pPr>
            <a:spcAft>
              <a:spcPts val="0"/>
            </a:spcAft>
          </a:pPr>
          <a:r>
            <a:rPr lang="ru-RU" sz="2400" dirty="0" smtClean="0">
              <a:latin typeface="+mj-lt"/>
            </a:rPr>
            <a:t>Америка</a:t>
          </a:r>
          <a:endParaRPr lang="ru-RU" sz="2400" dirty="0">
            <a:latin typeface="+mj-lt"/>
          </a:endParaRPr>
        </a:p>
      </dgm:t>
    </dgm:pt>
    <dgm:pt modelId="{37D918DD-5DB6-4D40-808F-398D7C6B65B6}" type="parTrans" cxnId="{9EEBBC93-CC99-4579-B181-D4FB02EC773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EF2D637-D2DD-4492-A54F-CC8FBCC9BBD3}" type="sibTrans" cxnId="{9EEBBC93-CC99-4579-B181-D4FB02EC773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822ED0D-CE46-4579-B342-574C1EDE3FED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>
              <a:latin typeface="+mj-lt"/>
            </a:rPr>
            <a:t>Африка</a:t>
          </a:r>
          <a:endParaRPr lang="ru-RU" sz="2400" dirty="0">
            <a:latin typeface="+mj-lt"/>
          </a:endParaRPr>
        </a:p>
      </dgm:t>
    </dgm:pt>
    <dgm:pt modelId="{9C6DEFD1-B46C-48D4-A979-DCF5D6E80EB5}" type="parTrans" cxnId="{45DBC21D-8B98-43C1-9A9D-27530510582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56C55B8-51FA-475B-AF0D-B618F7DDB2FB}" type="sibTrans" cxnId="{45DBC21D-8B98-43C1-9A9D-27530510582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3544593-3762-4F49-B328-6D110FC47006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>
              <a:latin typeface="+mj-lt"/>
            </a:rPr>
            <a:t>Австралия</a:t>
          </a:r>
          <a:endParaRPr lang="ru-RU" sz="2400" dirty="0">
            <a:latin typeface="+mj-lt"/>
          </a:endParaRPr>
        </a:p>
      </dgm:t>
    </dgm:pt>
    <dgm:pt modelId="{B38F9E5B-FD83-42AC-BFDD-3900B741494F}" type="parTrans" cxnId="{DE565B54-2A2B-46C3-AFB0-77B67CCC07D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BA7CD15-8C64-44CB-B6B3-182F8EEABB5E}" type="sibTrans" cxnId="{DE565B54-2A2B-46C3-AFB0-77B67CCC07D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2FAF64F-0AFF-4CB6-BE78-F757602A1206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>
              <a:latin typeface="+mj-lt"/>
            </a:rPr>
            <a:t>Антарктида</a:t>
          </a:r>
          <a:endParaRPr lang="ru-RU" sz="2400" dirty="0">
            <a:latin typeface="+mj-lt"/>
          </a:endParaRPr>
        </a:p>
      </dgm:t>
    </dgm:pt>
    <dgm:pt modelId="{B1C7633E-A305-4283-8DFB-804EB32A3BCE}" type="parTrans" cxnId="{0F008857-7E74-4B89-B1B8-9A2ED4A2534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FB8E5F9-351A-4F6E-BFBA-E867F4940DA5}" type="sibTrans" cxnId="{0F008857-7E74-4B89-B1B8-9A2ED4A2534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D34A0DC-1B44-4A39-A088-4702193CDCA9}" type="pres">
      <dgm:prSet presAssocID="{22145429-7B0F-456A-8166-D43EBB3EE5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07C8B6-3E96-4207-8821-952067895E71}" type="pres">
      <dgm:prSet presAssocID="{7E0F7778-6CD0-4BF3-B2A8-8BCDB2BBC6A9}" presName="composite" presStyleCnt="0"/>
      <dgm:spPr/>
    </dgm:pt>
    <dgm:pt modelId="{8406D13B-2A06-49E6-834C-5027D8B73AAA}" type="pres">
      <dgm:prSet presAssocID="{7E0F7778-6CD0-4BF3-B2A8-8BCDB2BBC6A9}" presName="imgShp" presStyleLbl="fgImgPlace1" presStyleIdx="0" presStyleCnt="6" custScaleX="172523" custScaleY="172523" custLinFactNeighborX="4154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A2A33823-CCE0-42A3-A2B5-0E8D0C164959}" type="pres">
      <dgm:prSet presAssocID="{7E0F7778-6CD0-4BF3-B2A8-8BCDB2BBC6A9}" presName="txShp" presStyleLbl="node1" presStyleIdx="0" presStyleCnt="6" custScaleY="145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AD73A-CC41-404C-8A2A-F3609ECB2034}" type="pres">
      <dgm:prSet presAssocID="{AC57327E-C3A5-4032-A77F-60AB814AF5AD}" presName="spacing" presStyleCnt="0"/>
      <dgm:spPr/>
    </dgm:pt>
    <dgm:pt modelId="{B0645B0F-1EA0-4D0C-AB09-768131ACD919}" type="pres">
      <dgm:prSet presAssocID="{4662CBEA-AC1E-4D23-9F92-E1E5ACA52058}" presName="composite" presStyleCnt="0"/>
      <dgm:spPr/>
    </dgm:pt>
    <dgm:pt modelId="{AB0C43E8-0683-4CD5-948E-D676C70714F1}" type="pres">
      <dgm:prSet presAssocID="{4662CBEA-AC1E-4D23-9F92-E1E5ACA52058}" presName="imgShp" presStyleLbl="fgImgPlace1" presStyleIdx="1" presStyleCnt="6" custScaleX="172523" custScaleY="172523" custLinFactNeighborX="41542" custLinFactNeighborY="558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744030AD-4301-46EB-919C-2E26B3C65AE9}" type="pres">
      <dgm:prSet presAssocID="{4662CBEA-AC1E-4D23-9F92-E1E5ACA52058}" presName="txShp" presStyleLbl="node1" presStyleIdx="1" presStyleCnt="6" custScaleY="145524" custLinFactNeighborY="5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4B8A6-D7BF-470E-BD2E-1246DABAD4F3}" type="pres">
      <dgm:prSet presAssocID="{A776A82A-C18B-4B38-A7D7-BA2C44E50B77}" presName="spacing" presStyleCnt="0"/>
      <dgm:spPr/>
    </dgm:pt>
    <dgm:pt modelId="{12A189E5-3E1F-49AC-9C97-A9B1B1E39D58}" type="pres">
      <dgm:prSet presAssocID="{06559ADE-D5F2-489A-AE3D-866E6580AF3F}" presName="composite" presStyleCnt="0"/>
      <dgm:spPr/>
    </dgm:pt>
    <dgm:pt modelId="{3CD4C0F9-532C-4D1B-AAD0-C7CCE7EFBCCC}" type="pres">
      <dgm:prSet presAssocID="{06559ADE-D5F2-489A-AE3D-866E6580AF3F}" presName="imgShp" presStyleLbl="fgImgPlace1" presStyleIdx="2" presStyleCnt="6" custScaleX="172523" custScaleY="172523" custLinFactNeighborX="41542" custLinFactNeighborY="1270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06987339-1F77-464E-975D-47DAED081FCA}" type="pres">
      <dgm:prSet presAssocID="{06559ADE-D5F2-489A-AE3D-866E6580AF3F}" presName="txShp" presStyleLbl="node1" presStyleIdx="2" presStyleCnt="6" custScaleY="145524" custLinFactNeighborY="1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FF74-B275-47C4-8DD9-6EFA64D458CF}" type="pres">
      <dgm:prSet presAssocID="{AEF2D637-D2DD-4492-A54F-CC8FBCC9BBD3}" presName="spacing" presStyleCnt="0"/>
      <dgm:spPr/>
    </dgm:pt>
    <dgm:pt modelId="{F09169B9-C3EF-44A6-9760-D312D77E1E54}" type="pres">
      <dgm:prSet presAssocID="{C822ED0D-CE46-4579-B342-574C1EDE3FED}" presName="composite" presStyleCnt="0"/>
      <dgm:spPr/>
    </dgm:pt>
    <dgm:pt modelId="{FBD912C9-49EA-4B40-AC87-62A9EC845667}" type="pres">
      <dgm:prSet presAssocID="{C822ED0D-CE46-4579-B342-574C1EDE3FED}" presName="imgShp" presStyleLbl="fgImgPlace1" presStyleIdx="3" presStyleCnt="6" custScaleX="172523" custScaleY="172523" custLinFactNeighborX="41542" custLinFactNeighborY="821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EE98FAB0-99CF-4CE3-9433-2D4701EDB728}" type="pres">
      <dgm:prSet presAssocID="{C822ED0D-CE46-4579-B342-574C1EDE3FED}" presName="txShp" presStyleLbl="node1" presStyleIdx="3" presStyleCnt="6" custScaleY="145524" custLinFactNeighborY="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02B9C-302C-43C2-8065-C23ACA54715A}" type="pres">
      <dgm:prSet presAssocID="{E56C55B8-51FA-475B-AF0D-B618F7DDB2FB}" presName="spacing" presStyleCnt="0"/>
      <dgm:spPr/>
    </dgm:pt>
    <dgm:pt modelId="{BCC72380-D684-413D-9C50-711D1D16982B}" type="pres">
      <dgm:prSet presAssocID="{03544593-3762-4F49-B328-6D110FC47006}" presName="composite" presStyleCnt="0"/>
      <dgm:spPr/>
    </dgm:pt>
    <dgm:pt modelId="{4258C0C4-E420-4B43-94E5-B3674EA65E3B}" type="pres">
      <dgm:prSet presAssocID="{03544593-3762-4F49-B328-6D110FC47006}" presName="imgShp" presStyleLbl="fgImgPlace1" presStyleIdx="4" presStyleCnt="6" custScaleX="172523" custScaleY="172523" custLinFactNeighborX="41542" custLinFactNeighborY="14803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39332A57-A074-4ABA-BC13-E8D81AE14E08}" type="pres">
      <dgm:prSet presAssocID="{03544593-3762-4F49-B328-6D110FC47006}" presName="txShp" presStyleLbl="node1" presStyleIdx="4" presStyleCnt="6" custScaleY="145524" custLinFactNeighborY="2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912C1-BABA-4A22-919E-D9DD52181D6A}" type="pres">
      <dgm:prSet presAssocID="{EBA7CD15-8C64-44CB-B6B3-182F8EEABB5E}" presName="spacing" presStyleCnt="0"/>
      <dgm:spPr/>
    </dgm:pt>
    <dgm:pt modelId="{770D9852-B631-45F4-BFE4-C4CD75F6CCBF}" type="pres">
      <dgm:prSet presAssocID="{A2FAF64F-0AFF-4CB6-BE78-F757602A1206}" presName="composite" presStyleCnt="0"/>
      <dgm:spPr/>
    </dgm:pt>
    <dgm:pt modelId="{433C75EA-1444-4B5C-815E-EC7E1F9D5DE2}" type="pres">
      <dgm:prSet presAssocID="{A2FAF64F-0AFF-4CB6-BE78-F757602A1206}" presName="imgShp" presStyleLbl="fgImgPlace1" presStyleIdx="5" presStyleCnt="6" custScaleX="172523" custScaleY="172523" custLinFactNeighborX="41542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700629A2-A348-470C-8C8D-69363069974A}" type="pres">
      <dgm:prSet presAssocID="{A2FAF64F-0AFF-4CB6-BE78-F757602A1206}" presName="txShp" presStyleLbl="node1" presStyleIdx="5" presStyleCnt="6" custScaleY="145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B9C37-A703-4FB7-A6A1-EE8C5D3398C8}" type="presOf" srcId="{C822ED0D-CE46-4579-B342-574C1EDE3FED}" destId="{EE98FAB0-99CF-4CE3-9433-2D4701EDB728}" srcOrd="0" destOrd="0" presId="urn:microsoft.com/office/officeart/2005/8/layout/vList3"/>
    <dgm:cxn modelId="{9EEBBC93-CC99-4579-B181-D4FB02EC7737}" srcId="{22145429-7B0F-456A-8166-D43EBB3EE570}" destId="{06559ADE-D5F2-489A-AE3D-866E6580AF3F}" srcOrd="2" destOrd="0" parTransId="{37D918DD-5DB6-4D40-808F-398D7C6B65B6}" sibTransId="{AEF2D637-D2DD-4492-A54F-CC8FBCC9BBD3}"/>
    <dgm:cxn modelId="{45DBC21D-8B98-43C1-9A9D-27530510582F}" srcId="{22145429-7B0F-456A-8166-D43EBB3EE570}" destId="{C822ED0D-CE46-4579-B342-574C1EDE3FED}" srcOrd="3" destOrd="0" parTransId="{9C6DEFD1-B46C-48D4-A979-DCF5D6E80EB5}" sibTransId="{E56C55B8-51FA-475B-AF0D-B618F7DDB2FB}"/>
    <dgm:cxn modelId="{31B9DE41-E2C2-4545-AF18-D5B0192D16AB}" type="presOf" srcId="{22145429-7B0F-456A-8166-D43EBB3EE570}" destId="{7D34A0DC-1B44-4A39-A088-4702193CDCA9}" srcOrd="0" destOrd="0" presId="urn:microsoft.com/office/officeart/2005/8/layout/vList3"/>
    <dgm:cxn modelId="{DE565B54-2A2B-46C3-AFB0-77B67CCC07D7}" srcId="{22145429-7B0F-456A-8166-D43EBB3EE570}" destId="{03544593-3762-4F49-B328-6D110FC47006}" srcOrd="4" destOrd="0" parTransId="{B38F9E5B-FD83-42AC-BFDD-3900B741494F}" sibTransId="{EBA7CD15-8C64-44CB-B6B3-182F8EEABB5E}"/>
    <dgm:cxn modelId="{2777AE24-C642-4B5E-9316-80FBC81D5A28}" srcId="{22145429-7B0F-456A-8166-D43EBB3EE570}" destId="{7E0F7778-6CD0-4BF3-B2A8-8BCDB2BBC6A9}" srcOrd="0" destOrd="0" parTransId="{55CB714D-FB7C-4967-B1F7-24805C19F529}" sibTransId="{AC57327E-C3A5-4032-A77F-60AB814AF5AD}"/>
    <dgm:cxn modelId="{F4B39C1A-8002-4591-9E4E-8BB68A489CB7}" type="presOf" srcId="{7E0F7778-6CD0-4BF3-B2A8-8BCDB2BBC6A9}" destId="{A2A33823-CCE0-42A3-A2B5-0E8D0C164959}" srcOrd="0" destOrd="0" presId="urn:microsoft.com/office/officeart/2005/8/layout/vList3"/>
    <dgm:cxn modelId="{8A97BA00-7031-4FE4-A134-C3115EE29203}" type="presOf" srcId="{06559ADE-D5F2-489A-AE3D-866E6580AF3F}" destId="{06987339-1F77-464E-975D-47DAED081FCA}" srcOrd="0" destOrd="0" presId="urn:microsoft.com/office/officeart/2005/8/layout/vList3"/>
    <dgm:cxn modelId="{86A92297-9DAC-42EF-A8AC-945D882BCB74}" srcId="{22145429-7B0F-456A-8166-D43EBB3EE570}" destId="{4662CBEA-AC1E-4D23-9F92-E1E5ACA52058}" srcOrd="1" destOrd="0" parTransId="{F134D33E-4C17-4678-9653-B824C69C1D5D}" sibTransId="{A776A82A-C18B-4B38-A7D7-BA2C44E50B77}"/>
    <dgm:cxn modelId="{9E097F60-E7B3-4AC9-B5F1-2FA360D60D9C}" type="presOf" srcId="{03544593-3762-4F49-B328-6D110FC47006}" destId="{39332A57-A074-4ABA-BC13-E8D81AE14E08}" srcOrd="0" destOrd="0" presId="urn:microsoft.com/office/officeart/2005/8/layout/vList3"/>
    <dgm:cxn modelId="{5B1A2933-89F6-4E67-944D-3DBB4DE9BC4C}" type="presOf" srcId="{4662CBEA-AC1E-4D23-9F92-E1E5ACA52058}" destId="{744030AD-4301-46EB-919C-2E26B3C65AE9}" srcOrd="0" destOrd="0" presId="urn:microsoft.com/office/officeart/2005/8/layout/vList3"/>
    <dgm:cxn modelId="{0F008857-7E74-4B89-B1B8-9A2ED4A2534F}" srcId="{22145429-7B0F-456A-8166-D43EBB3EE570}" destId="{A2FAF64F-0AFF-4CB6-BE78-F757602A1206}" srcOrd="5" destOrd="0" parTransId="{B1C7633E-A305-4283-8DFB-804EB32A3BCE}" sibTransId="{AFB8E5F9-351A-4F6E-BFBA-E867F4940DA5}"/>
    <dgm:cxn modelId="{C6E52866-7EE4-4AD7-A9D1-E4301DA13DE5}" type="presOf" srcId="{A2FAF64F-0AFF-4CB6-BE78-F757602A1206}" destId="{700629A2-A348-470C-8C8D-69363069974A}" srcOrd="0" destOrd="0" presId="urn:microsoft.com/office/officeart/2005/8/layout/vList3"/>
    <dgm:cxn modelId="{FC1B5CC2-36BE-4CA3-912C-1ADE7CA613E7}" type="presParOf" srcId="{7D34A0DC-1B44-4A39-A088-4702193CDCA9}" destId="{D307C8B6-3E96-4207-8821-952067895E71}" srcOrd="0" destOrd="0" presId="urn:microsoft.com/office/officeart/2005/8/layout/vList3"/>
    <dgm:cxn modelId="{7E07199A-C737-4CD1-B4D2-040C1723CA66}" type="presParOf" srcId="{D307C8B6-3E96-4207-8821-952067895E71}" destId="{8406D13B-2A06-49E6-834C-5027D8B73AAA}" srcOrd="0" destOrd="0" presId="urn:microsoft.com/office/officeart/2005/8/layout/vList3"/>
    <dgm:cxn modelId="{211897BE-FC09-427A-A9FF-302A7884A894}" type="presParOf" srcId="{D307C8B6-3E96-4207-8821-952067895E71}" destId="{A2A33823-CCE0-42A3-A2B5-0E8D0C164959}" srcOrd="1" destOrd="0" presId="urn:microsoft.com/office/officeart/2005/8/layout/vList3"/>
    <dgm:cxn modelId="{829FBB4D-960F-4CE7-8A67-5028B200592C}" type="presParOf" srcId="{7D34A0DC-1B44-4A39-A088-4702193CDCA9}" destId="{F55AD73A-CC41-404C-8A2A-F3609ECB2034}" srcOrd="1" destOrd="0" presId="urn:microsoft.com/office/officeart/2005/8/layout/vList3"/>
    <dgm:cxn modelId="{716525F6-40C6-4614-A45C-2137E111ED99}" type="presParOf" srcId="{7D34A0DC-1B44-4A39-A088-4702193CDCA9}" destId="{B0645B0F-1EA0-4D0C-AB09-768131ACD919}" srcOrd="2" destOrd="0" presId="urn:microsoft.com/office/officeart/2005/8/layout/vList3"/>
    <dgm:cxn modelId="{709E7EB4-2C6C-4B21-AF37-DD09BF073533}" type="presParOf" srcId="{B0645B0F-1EA0-4D0C-AB09-768131ACD919}" destId="{AB0C43E8-0683-4CD5-948E-D676C70714F1}" srcOrd="0" destOrd="0" presId="urn:microsoft.com/office/officeart/2005/8/layout/vList3"/>
    <dgm:cxn modelId="{D6E411EE-E29A-4C0F-9581-10DA055551DA}" type="presParOf" srcId="{B0645B0F-1EA0-4D0C-AB09-768131ACD919}" destId="{744030AD-4301-46EB-919C-2E26B3C65AE9}" srcOrd="1" destOrd="0" presId="urn:microsoft.com/office/officeart/2005/8/layout/vList3"/>
    <dgm:cxn modelId="{3B5E6E6B-6E3C-40BD-AB2E-94803ED62D90}" type="presParOf" srcId="{7D34A0DC-1B44-4A39-A088-4702193CDCA9}" destId="{4494B8A6-D7BF-470E-BD2E-1246DABAD4F3}" srcOrd="3" destOrd="0" presId="urn:microsoft.com/office/officeart/2005/8/layout/vList3"/>
    <dgm:cxn modelId="{579F1EF4-B6A1-461A-B184-473B94D76F53}" type="presParOf" srcId="{7D34A0DC-1B44-4A39-A088-4702193CDCA9}" destId="{12A189E5-3E1F-49AC-9C97-A9B1B1E39D58}" srcOrd="4" destOrd="0" presId="urn:microsoft.com/office/officeart/2005/8/layout/vList3"/>
    <dgm:cxn modelId="{32B6E780-18D9-43B4-8E4F-600EDFE779FE}" type="presParOf" srcId="{12A189E5-3E1F-49AC-9C97-A9B1B1E39D58}" destId="{3CD4C0F9-532C-4D1B-AAD0-C7CCE7EFBCCC}" srcOrd="0" destOrd="0" presId="urn:microsoft.com/office/officeart/2005/8/layout/vList3"/>
    <dgm:cxn modelId="{851ED766-DA83-4794-8F5A-5EF674039633}" type="presParOf" srcId="{12A189E5-3E1F-49AC-9C97-A9B1B1E39D58}" destId="{06987339-1F77-464E-975D-47DAED081FCA}" srcOrd="1" destOrd="0" presId="urn:microsoft.com/office/officeart/2005/8/layout/vList3"/>
    <dgm:cxn modelId="{AD6C80C3-805E-4BE2-9275-3821266C1DF8}" type="presParOf" srcId="{7D34A0DC-1B44-4A39-A088-4702193CDCA9}" destId="{EC60FF74-B275-47C4-8DD9-6EFA64D458CF}" srcOrd="5" destOrd="0" presId="urn:microsoft.com/office/officeart/2005/8/layout/vList3"/>
    <dgm:cxn modelId="{9A89AD00-3E70-4C2D-AAB3-89D69F9F5E84}" type="presParOf" srcId="{7D34A0DC-1B44-4A39-A088-4702193CDCA9}" destId="{F09169B9-C3EF-44A6-9760-D312D77E1E54}" srcOrd="6" destOrd="0" presId="urn:microsoft.com/office/officeart/2005/8/layout/vList3"/>
    <dgm:cxn modelId="{36A63AD2-C2A0-493C-95C2-800104DF35AB}" type="presParOf" srcId="{F09169B9-C3EF-44A6-9760-D312D77E1E54}" destId="{FBD912C9-49EA-4B40-AC87-62A9EC845667}" srcOrd="0" destOrd="0" presId="urn:microsoft.com/office/officeart/2005/8/layout/vList3"/>
    <dgm:cxn modelId="{91853514-75B4-42A5-987E-D98FAB9DAE3A}" type="presParOf" srcId="{F09169B9-C3EF-44A6-9760-D312D77E1E54}" destId="{EE98FAB0-99CF-4CE3-9433-2D4701EDB728}" srcOrd="1" destOrd="0" presId="urn:microsoft.com/office/officeart/2005/8/layout/vList3"/>
    <dgm:cxn modelId="{E02109D7-D123-4E2C-89EE-F163156838CC}" type="presParOf" srcId="{7D34A0DC-1B44-4A39-A088-4702193CDCA9}" destId="{07E02B9C-302C-43C2-8065-C23ACA54715A}" srcOrd="7" destOrd="0" presId="urn:microsoft.com/office/officeart/2005/8/layout/vList3"/>
    <dgm:cxn modelId="{DA2CD68C-21DA-4A49-9206-F7736AD5D54B}" type="presParOf" srcId="{7D34A0DC-1B44-4A39-A088-4702193CDCA9}" destId="{BCC72380-D684-413D-9C50-711D1D16982B}" srcOrd="8" destOrd="0" presId="urn:microsoft.com/office/officeart/2005/8/layout/vList3"/>
    <dgm:cxn modelId="{4EC0E964-59F8-4591-9AA4-12A7A97A5DB1}" type="presParOf" srcId="{BCC72380-D684-413D-9C50-711D1D16982B}" destId="{4258C0C4-E420-4B43-94E5-B3674EA65E3B}" srcOrd="0" destOrd="0" presId="urn:microsoft.com/office/officeart/2005/8/layout/vList3"/>
    <dgm:cxn modelId="{54C7DA9A-4C37-42C6-B1A0-B725E53B143F}" type="presParOf" srcId="{BCC72380-D684-413D-9C50-711D1D16982B}" destId="{39332A57-A074-4ABA-BC13-E8D81AE14E08}" srcOrd="1" destOrd="0" presId="urn:microsoft.com/office/officeart/2005/8/layout/vList3"/>
    <dgm:cxn modelId="{192C83CD-2B3E-4BC3-9776-368594A55CDA}" type="presParOf" srcId="{7D34A0DC-1B44-4A39-A088-4702193CDCA9}" destId="{CDF912C1-BABA-4A22-919E-D9DD52181D6A}" srcOrd="9" destOrd="0" presId="urn:microsoft.com/office/officeart/2005/8/layout/vList3"/>
    <dgm:cxn modelId="{5E33C545-6AB4-47A3-9A67-CB3594D5493F}" type="presParOf" srcId="{7D34A0DC-1B44-4A39-A088-4702193CDCA9}" destId="{770D9852-B631-45F4-BFE4-C4CD75F6CCBF}" srcOrd="10" destOrd="0" presId="urn:microsoft.com/office/officeart/2005/8/layout/vList3"/>
    <dgm:cxn modelId="{CC97DA57-C61C-4422-8A30-AE53BA71A8E4}" type="presParOf" srcId="{770D9852-B631-45F4-BFE4-C4CD75F6CCBF}" destId="{433C75EA-1444-4B5C-815E-EC7E1F9D5DE2}" srcOrd="0" destOrd="0" presId="urn:microsoft.com/office/officeart/2005/8/layout/vList3"/>
    <dgm:cxn modelId="{33BE5DE1-1BC5-41DA-999C-61C0C9A1A46C}" type="presParOf" srcId="{770D9852-B631-45F4-BFE4-C4CD75F6CCBF}" destId="{700629A2-A348-470C-8C8D-69363069974A}" srcOrd="1" destOrd="0" presId="urn:microsoft.com/office/officeart/2005/8/layout/vList3"/>
  </dgm:cxnLst>
  <dgm:bg>
    <a:noFill/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9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9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2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1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0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2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0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1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8CDC-3BB6-4421-A432-D95A6AF6A10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EF80-4F3C-4715-82EA-328F4AB50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7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uroki.net/videouroki/conspekty/infikt11/13-formy-predstavleniya-modelej-formalizaciya.files/image008.pn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&#1091;&#1088;&#1086;&#1082;.&#1088;&#1092;/library/shablon_dlya_sozdanie_prezentatcij_biryuzovij_v_kletk_194846.html" TargetMode="External"/><Relationship Id="rId4" Type="http://schemas.openxmlformats.org/officeDocument/2006/relationships/hyperlink" Target="http://cikave.ko.net.ua/wp-content/uploads/2018/09/veselii-smailik-3-1024x72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347" y="1052736"/>
            <a:ext cx="8645871" cy="54726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8" y="188640"/>
            <a:ext cx="9260627" cy="1140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7246" y="6077520"/>
            <a:ext cx="153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Рагузина В.А.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83077" y="2120539"/>
            <a:ext cx="360000" cy="360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5611" y="3945413"/>
            <a:ext cx="360040" cy="3600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3317" y="2160519"/>
            <a:ext cx="360000" cy="360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27470" y="3404286"/>
            <a:ext cx="360040" cy="3600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72464" y="4470481"/>
            <a:ext cx="360040" cy="3600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56673" y="6085896"/>
            <a:ext cx="360040" cy="3600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62614913"/>
              </p:ext>
            </p:extLst>
          </p:nvPr>
        </p:nvGraphicFramePr>
        <p:xfrm>
          <a:off x="-240704" y="1052736"/>
          <a:ext cx="3926404" cy="539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83" y="188640"/>
            <a:ext cx="9260627" cy="11461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56" y="1988840"/>
            <a:ext cx="733659" cy="698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593" y="3710414"/>
            <a:ext cx="872739" cy="830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616" y="1892114"/>
            <a:ext cx="835285" cy="794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071" y="3173123"/>
            <a:ext cx="790522" cy="7523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620" y="4248029"/>
            <a:ext cx="719727" cy="6850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969" y="5884096"/>
            <a:ext cx="802348" cy="7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06D13B-2A06-49E6-834C-5027D8B73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8406D13B-2A06-49E6-834C-5027D8B73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2A33823-CCE0-42A3-A2B5-0E8D0C16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dgm id="{A2A33823-CCE0-42A3-A2B5-0E8D0C164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0C43E8-0683-4CD5-948E-D676C7071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AB0C43E8-0683-4CD5-948E-D676C7071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44030AD-4301-46EB-919C-2E26B3C65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dgm id="{744030AD-4301-46EB-919C-2E26B3C65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CD4C0F9-532C-4D1B-AAD0-C7CCE7EFB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3CD4C0F9-532C-4D1B-AAD0-C7CCE7EFB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987339-1F77-464E-975D-47DAED081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06987339-1F77-464E-975D-47DAED081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BD912C9-49EA-4B40-AC87-62A9EC845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FBD912C9-49EA-4B40-AC87-62A9EC845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E98FAB0-99CF-4CE3-9433-2D4701EDB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EE98FAB0-99CF-4CE3-9433-2D4701EDB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258C0C4-E420-4B43-94E5-B3674EA65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4258C0C4-E420-4B43-94E5-B3674EA65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9332A57-A074-4ABA-BC13-E8D81AE14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dgm id="{39332A57-A074-4ABA-BC13-E8D81AE14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3C75EA-1444-4B5C-815E-EC7E1F9D5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dgm id="{433C75EA-1444-4B5C-815E-EC7E1F9D5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00629A2-A348-470C-8C8D-69363069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graphicEl>
                                              <a:dgm id="{700629A2-A348-470C-8C8D-693630699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Graphic spid="1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3827/6ef32247-0ec2-489b-894f-d21a1a907199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782" y="2492896"/>
            <a:ext cx="47525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48" r="30648" b="65143"/>
          <a:stretch/>
        </p:blipFill>
        <p:spPr>
          <a:xfrm>
            <a:off x="3071664" y="692696"/>
            <a:ext cx="6572764" cy="12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628800"/>
            <a:ext cx="10009112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dirty="0" smtClean="0"/>
              <a:t>Ресурсы</a:t>
            </a:r>
            <a:br>
              <a:rPr lang="ru-RU" dirty="0" smtClean="0"/>
            </a:br>
            <a:r>
              <a:rPr lang="ru-RU" sz="2000" dirty="0" smtClean="0"/>
              <a:t>1. Карта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videouroki.net/videouroki/conspekty/infikt11/13-formy-predstavleniya-modelej-formalizaciya.files/image008.png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2. Смайл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cikave.ko.net.ua/wp-content/uploads/2018/09/veselii-smailik-3-1024x722.jpg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3. </a:t>
            </a:r>
            <a:r>
              <a:rPr lang="ru-RU" sz="2000" dirty="0"/>
              <a:t>Ш</a:t>
            </a:r>
            <a:r>
              <a:rPr lang="ru-RU" sz="2000" dirty="0" smtClean="0"/>
              <a:t>аблон </a:t>
            </a:r>
            <a:r>
              <a:rPr lang="en-US" sz="2000" dirty="0">
                <a:hlinkClick r:id="rId5"/>
              </a:rPr>
              <a:t>https://</a:t>
            </a:r>
            <a:r>
              <a:rPr lang="ru-RU" sz="2000" dirty="0" err="1">
                <a:hlinkClick r:id="rId5"/>
              </a:rPr>
              <a:t>урок.рф</a:t>
            </a:r>
            <a:r>
              <a:rPr lang="ru-RU" sz="2000" dirty="0">
                <a:hlinkClick r:id="rId5"/>
              </a:rPr>
              <a:t>/</a:t>
            </a:r>
            <a:r>
              <a:rPr lang="en-US" sz="2000" dirty="0" smtClean="0">
                <a:hlinkClick r:id="rId5"/>
              </a:rPr>
              <a:t>library/shablon_dlya_sozdanie_prezentatcij_biryuzovij_v_kletk_194846.html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82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Ресурсы 1. Карта https://videouroki.net/videouroki/conspekty/infikt11/13-formy-predstavleniya-modelej-formalizaciya.files/image008.png  2. Смайл http://cikave.ko.net.ua/wp-content/uploads/2018/09/veselii-smailik-3-1024x722.jpg  3. Шаблон https://урок.рф/library/shablon_dlya_sozdanie_prezentatcij_biryuzovij_v_kletk_194846.html </vt:lpstr>
    </vt:vector>
  </TitlesOfParts>
  <Company>МБОУ СШ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Лапина </cp:lastModifiedBy>
  <cp:revision>21</cp:revision>
  <dcterms:created xsi:type="dcterms:W3CDTF">2018-10-14T19:26:48Z</dcterms:created>
  <dcterms:modified xsi:type="dcterms:W3CDTF">2019-05-25T07:28:39Z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6344446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D6.2.8</vt:lpwstr>
  </property>
</Properties>
</file>