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0" r:id="rId5"/>
    <p:sldId id="259" r:id="rId6"/>
    <p:sldId id="258" r:id="rId7"/>
    <p:sldId id="265" r:id="rId8"/>
    <p:sldId id="257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30425"/>
            <a:ext cx="7672414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81078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48064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246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600200"/>
            <a:ext cx="3857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9004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0398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0398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535113"/>
            <a:ext cx="390048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2174875"/>
            <a:ext cx="3900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3050"/>
            <a:ext cx="307183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73050"/>
            <a:ext cx="47577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435100"/>
            <a:ext cx="307183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600200"/>
            <a:ext cx="7829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24" y="6356350"/>
            <a:ext cx="200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5B778C8-B58B-4CAE-AC6E-B1D56D00DEBD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1947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246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rgbClr val="00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Назоўнік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>
            <a:normAutofit fontScale="85000" lnSpcReduction="20000"/>
          </a:bodyPr>
          <a:lstStyle/>
          <a:p>
            <a:r>
              <a:rPr lang="be-BY" dirty="0" smtClean="0"/>
              <a:t>Урок беларускай мовы </a:t>
            </a:r>
          </a:p>
          <a:p>
            <a:r>
              <a:rPr lang="be-BY" dirty="0" smtClean="0"/>
              <a:t>Ў 3 “Г” класе  </a:t>
            </a:r>
          </a:p>
          <a:p>
            <a:r>
              <a:rPr lang="be-BY" dirty="0" smtClean="0"/>
              <a:t>Настаўнік: Дзмітрук </a:t>
            </a:r>
          </a:p>
          <a:p>
            <a:r>
              <a:rPr lang="be-BY" dirty="0" smtClean="0"/>
              <a:t>                                        Валянціна Аляксандраўна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liv\DiskD\Документы\sosna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315416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772400" cy="1500187"/>
          </a:xfrm>
        </p:spPr>
        <p:txBody>
          <a:bodyPr>
            <a:normAutofit lnSpcReduction="10000"/>
          </a:bodyPr>
          <a:lstStyle/>
          <a:p>
            <a:r>
              <a:rPr lang="ru-RU" sz="8800" dirty="0" smtClean="0"/>
              <a:t>   </a:t>
            </a:r>
            <a:r>
              <a:rPr lang="ru-RU" sz="9600" dirty="0" smtClean="0"/>
              <a:t>Малайцы!!!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734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Мы ез …ім далёка за мора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Чуж..я глядзець г..р..ды,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Шукаем скалістыя горы,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Азёры </a:t>
            </a:r>
            <a:r>
              <a:rPr kumimoji="0" lang="be-BY" sz="5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крыштальнай</a:t>
            </a: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вады.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 часта, так часта бывае,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Што мы ў </a:t>
            </a:r>
            <a:r>
              <a:rPr kumimoji="0" lang="be-BY" sz="5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сумятлівым </a:t>
            </a: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жы … і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Мінаем і і не за..важаем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Красу сваіх родных м.</a:t>
            </a:r>
            <a:r>
              <a:rPr kumimoji="0" lang="be-BY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сцін</a:t>
            </a:r>
            <a:r>
              <a:rPr kumimoji="0" lang="be-BY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be-BY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2940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</a:rPr>
              <a:t>д</a:t>
            </a:r>
            <a:r>
              <a:rPr lang="ru-RU" sz="5400" b="1" dirty="0" err="1" smtClean="0">
                <a:solidFill>
                  <a:srgbClr val="FF0000"/>
                </a:solidFill>
              </a:rPr>
              <a:t>з</a:t>
            </a:r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90872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</a:rPr>
              <a:t>ы</a:t>
            </a:r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99350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 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508518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ў</a:t>
            </a:r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422108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цц</a:t>
            </a:r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587727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я 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99350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 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1"/>
          <p:cNvSpPr>
            <a:spLocks noChangeArrowheads="1" noChangeShapeType="1" noTextEdit="1"/>
          </p:cNvSpPr>
          <p:nvPr/>
        </p:nvSpPr>
        <p:spPr bwMode="auto">
          <a:xfrm>
            <a:off x="2000232" y="500042"/>
            <a:ext cx="4572032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 = С       А = Ь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2" name="Picture 2" descr="FISH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71612"/>
            <a:ext cx="2113029" cy="31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14612" y="4429132"/>
            <a:ext cx="381226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рысь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4" name="Picture 4" descr="http://img-fotki.yandex.ru/get/5309/113882196.d7/0_63d68_4f9e68f2_L"/>
          <p:cNvPicPr>
            <a:picLocks noChangeAspect="1" noChangeArrowheads="1"/>
          </p:cNvPicPr>
          <p:nvPr/>
        </p:nvPicPr>
        <p:blipFill>
          <a:blip r:embed="rId4" cstate="print"/>
          <a:srcRect l="15000" t="2000"/>
          <a:stretch>
            <a:fillRect/>
          </a:stretch>
        </p:blipFill>
        <p:spPr bwMode="auto">
          <a:xfrm>
            <a:off x="1857356" y="428604"/>
            <a:ext cx="4929222" cy="426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j0311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1778"/>
            <a:ext cx="225583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136775" y="2071678"/>
            <a:ext cx="349250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47" name="Picture 3" descr="j02309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714356"/>
            <a:ext cx="24288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5786446" y="1428736"/>
            <a:ext cx="2613025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CC99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 = ДЗ</a:t>
            </a:r>
            <a:endParaRPr lang="ru-RU" sz="3600" b="1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CC99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786446" y="2857496"/>
            <a:ext cx="2613025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00808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Ы = Ь</a:t>
            </a:r>
            <a:endParaRPr lang="ru-RU" sz="3600" b="1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008080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256"/>
            <a:ext cx="808952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мядзведзь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51" name="Picture 7" descr="http://s42.radikal.ru/i098/0905/83/0eff325c50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85728"/>
            <a:ext cx="3000396" cy="450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  <p:bldP spid="3174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j0335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6972">
            <a:off x="2987206" y="1377044"/>
            <a:ext cx="2540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3000364" y="214290"/>
            <a:ext cx="3203582" cy="186215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 = 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4357694"/>
            <a:ext cx="301557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ліса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6" name="Picture 4" descr="http://r.foto.radikal.ru/0703/4c/62848a88ea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85794"/>
            <a:ext cx="62865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j02812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14620"/>
            <a:ext cx="39195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786050" y="357166"/>
            <a:ext cx="261937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/>
                <a:latin typeface="Arial"/>
                <a:cs typeface="Arial"/>
              </a:rPr>
              <a:t>а=ў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CC"/>
              </a:solidFill>
              <a:effectLst/>
              <a:latin typeface="Arial"/>
              <a:cs typeface="Arial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643174" y="1643050"/>
            <a:ext cx="380047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/>
                <a:latin typeface="Arial"/>
                <a:cs typeface="Arial"/>
              </a:rPr>
              <a:t>1, 2, 4, 3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500570"/>
            <a:ext cx="352744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be-BY" sz="1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оўк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5" name="Picture 5" descr="Animaux Sauvage"/>
          <p:cNvPicPr>
            <a:picLocks noChangeAspect="1" noChangeArrowheads="1"/>
          </p:cNvPicPr>
          <p:nvPr/>
        </p:nvPicPr>
        <p:blipFill>
          <a:blip r:embed="rId4" cstate="print"/>
          <a:srcRect l="12000" t="4132" r="18999"/>
          <a:stretch>
            <a:fillRect/>
          </a:stretch>
        </p:blipFill>
        <p:spPr bwMode="auto">
          <a:xfrm>
            <a:off x="2285984" y="357166"/>
            <a:ext cx="4859630" cy="4901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liv\DiskD\Документы\belo_pusha02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1" y="0"/>
            <a:ext cx="919795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E:\Sliv\DiskD\Документы\belp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" y="-1559"/>
            <a:ext cx="9141921" cy="685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liv\DiskD\Документы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29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77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30007719</Template>
  <TotalTime>34</TotalTime>
  <Words>110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30007719</vt:lpstr>
      <vt:lpstr>«Назоўнік»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«Назоўнік»</dc:title>
  <dc:creator>User1</dc:creator>
  <cp:lastModifiedBy>User1</cp:lastModifiedBy>
  <cp:revision>7</cp:revision>
  <dcterms:created xsi:type="dcterms:W3CDTF">2016-02-14T17:19:46Z</dcterms:created>
  <dcterms:modified xsi:type="dcterms:W3CDTF">2020-01-19T19:54:43Z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TC300077191049</vt:lpwstr>
  </property>
</Properties>
</file>