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56" r:id="rId5"/>
    <p:sldId id="257" r:id="rId6"/>
    <p:sldId id="268" r:id="rId7"/>
    <p:sldId id="263" r:id="rId8"/>
    <p:sldId id="269" r:id="rId9"/>
    <p:sldId id="270" r:id="rId10"/>
    <p:sldId id="271" r:id="rId11"/>
    <p:sldId id="259" r:id="rId12"/>
    <p:sldId id="265" r:id="rId13"/>
    <p:sldId id="264" r:id="rId14"/>
    <p:sldId id="272" r:id="rId15"/>
    <p:sldId id="273" r:id="rId16"/>
    <p:sldId id="266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DB53-D754-4DD0-B154-6D587FA8A8D2}" type="datetimeFigureOut">
              <a:rPr lang="ru-RU" smtClean="0"/>
              <a:t>08.08.2018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02615C2-D632-4BC6-B7EF-80B5D762D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DB53-D754-4DD0-B154-6D587FA8A8D2}" type="datetimeFigureOut">
              <a:rPr lang="ru-RU" smtClean="0"/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15C2-D632-4BC6-B7EF-80B5D762D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DB53-D754-4DD0-B154-6D587FA8A8D2}" type="datetimeFigureOut">
              <a:rPr lang="ru-RU" smtClean="0"/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15C2-D632-4BC6-B7EF-80B5D762D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DBF6A-AE38-4956-AB94-02B49BC776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27804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DB53-D754-4DD0-B154-6D587FA8A8D2}" type="datetimeFigureOut">
              <a:rPr lang="ru-RU" smtClean="0"/>
              <a:t>08.08.2018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02615C2-D632-4BC6-B7EF-80B5D762D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DB53-D754-4DD0-B154-6D587FA8A8D2}" type="datetimeFigureOut">
              <a:rPr lang="ru-RU" smtClean="0"/>
              <a:t>08.08.2018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15C2-D632-4BC6-B7EF-80B5D762D51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DB53-D754-4DD0-B154-6D587FA8A8D2}" type="datetimeFigureOut">
              <a:rPr lang="ru-RU" smtClean="0"/>
              <a:t>08.08.2018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15C2-D632-4BC6-B7EF-80B5D762D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DB53-D754-4DD0-B154-6D587FA8A8D2}" type="datetimeFigureOut">
              <a:rPr lang="ru-RU" smtClean="0"/>
              <a:t>08.08.2018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02615C2-D632-4BC6-B7EF-80B5D762D51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DB53-D754-4DD0-B154-6D587FA8A8D2}" type="datetimeFigureOut">
              <a:rPr lang="ru-RU" smtClean="0"/>
              <a:t>08.08.2018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15C2-D632-4BC6-B7EF-80B5D762D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DB53-D754-4DD0-B154-6D587FA8A8D2}" type="datetimeFigureOut">
              <a:rPr lang="ru-RU" smtClean="0"/>
              <a:t>08.08.2018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15C2-D632-4BC6-B7EF-80B5D762D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DB53-D754-4DD0-B154-6D587FA8A8D2}" type="datetimeFigureOut">
              <a:rPr lang="ru-RU" smtClean="0"/>
              <a:t>08.08.2018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15C2-D632-4BC6-B7EF-80B5D762D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DB53-D754-4DD0-B154-6D587FA8A8D2}" type="datetimeFigureOut">
              <a:rPr lang="ru-RU" smtClean="0"/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15C2-D632-4BC6-B7EF-80B5D762D51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41FDB53-D754-4DD0-B154-6D587FA8A8D2}" type="datetimeFigureOut">
              <a:rPr lang="ru-RU" smtClean="0"/>
              <a:t>08.08.2018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02615C2-D632-4BC6-B7EF-80B5D762D51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5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Основы православной культуры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/>
              <a:t>Отечество. Родная старина</a:t>
            </a:r>
          </a:p>
          <a:p>
            <a:pPr marL="0" indent="0" algn="ctr">
              <a:buNone/>
            </a:pPr>
            <a:r>
              <a:rPr lang="ru-RU" sz="4800" dirty="0" smtClean="0"/>
              <a:t> </a:t>
            </a:r>
            <a:r>
              <a:rPr lang="ru-RU" sz="3600" dirty="0" smtClean="0"/>
              <a:t>(2 занятие по теме)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7928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353" y="0"/>
            <a:ext cx="38672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00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ults.info/screen/xsilnye_duhom_krepche_steny.jpg.pagespeed.ic.ynl_RN7VM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050" y="296483"/>
            <a:ext cx="7992888" cy="60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676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2.dmcdn.net/iNzW/1280x720-9i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70496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293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.ucrazy.ru/files/video/2011.12/silnye-duhom-krepche-steny-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485" y="332656"/>
            <a:ext cx="8136904" cy="610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888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Видео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199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888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rgbClr val="0070C0"/>
                </a:solidFill>
              </a:rPr>
              <a:t>СИЛА  НАРОДА - В СИЛЕ </a:t>
            </a:r>
            <a:r>
              <a:rPr lang="ru-RU" sz="4800" dirty="0" smtClean="0">
                <a:solidFill>
                  <a:srgbClr val="0070C0"/>
                </a:solidFill>
              </a:rPr>
              <a:t>ДУХА</a:t>
            </a:r>
            <a:endParaRPr lang="ru-RU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869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503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027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13.ru/wp-content/upl/2015/10/fa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332656"/>
            <a:ext cx="892360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4860032" y="584684"/>
            <a:ext cx="2304256" cy="2808312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900113" y="0"/>
            <a:ext cx="7834312" cy="14398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800" b="1" dirty="0" smtClean="0">
                <a:solidFill>
                  <a:schemeClr val="hlink"/>
                </a:solidFill>
                <a:latin typeface="Georgia" pitchFamily="18" charset="0"/>
              </a:rPr>
              <a:t>Князь Дмитрий Донской</a:t>
            </a:r>
            <a:endParaRPr lang="ru-RU" sz="4800" b="1" dirty="0" smtClean="0">
              <a:solidFill>
                <a:schemeClr val="accent2"/>
              </a:solidFill>
              <a:latin typeface="Georgia" pitchFamily="18" charset="0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827088" y="5805488"/>
            <a:ext cx="79914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charset="0"/>
              </a:rPr>
              <a:t>Собрал полки русских городов для отпора врагу</a:t>
            </a:r>
            <a:endParaRPr lang="ru-RU" sz="2800" dirty="0">
              <a:solidFill>
                <a:srgbClr val="FF0000"/>
              </a:solidFill>
              <a:latin typeface="Times New Roman" charset="0"/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1785926"/>
            <a:ext cx="2928958" cy="410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1785926"/>
            <a:ext cx="2905132" cy="4088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7069161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42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ologda-mitropolia.ru/media/k2/items/cache/c6e4ab1d981c3128e4894a4e8c1af349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192" y="332656"/>
            <a:ext cx="8770897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68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img.mycdn.me/getImage?disableStub=true&amp;type=VIDEO_S_720&amp;url=http%3A%2F%2Fvdp.mycdn.me%2FgetImage%3Fid%3D4768794032%26idx%3D30%26thumbType%3D47%26i%3D1&amp;signatureToken=crwQyqFmf3F09mwTyIPmV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548680"/>
            <a:ext cx="896099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14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Видео 1</a:t>
            </a:r>
          </a:p>
          <a:p>
            <a:r>
              <a:rPr lang="ru-RU" dirty="0" smtClean="0"/>
              <a:t>Видео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712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217038"/>
            <a:ext cx="4824536" cy="641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06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4975" y="95250"/>
            <a:ext cx="573405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5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116632"/>
            <a:ext cx="5374346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82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36</Words>
  <Application>Microsoft Office PowerPoint</Application>
  <PresentationFormat>Экран (4:3)</PresentationFormat>
  <Paragraphs>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Franklin Gothic Book</vt:lpstr>
      <vt:lpstr>Franklin Gothic Medium</vt:lpstr>
      <vt:lpstr>Georgia</vt:lpstr>
      <vt:lpstr>Times New Roman</vt:lpstr>
      <vt:lpstr>Wingdings 2</vt:lpstr>
      <vt:lpstr>Трек</vt:lpstr>
      <vt:lpstr>Основы православной культуры</vt:lpstr>
      <vt:lpstr>Презентация PowerPoint</vt:lpstr>
      <vt:lpstr>Князь Дмитрий Донской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СИЛА  НАРОДА - В СИЛЕ ДУХА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православной культуры</dc:title>
  <dc:creator>o t</dc:creator>
  <cp:lastModifiedBy>Александр Кулаков</cp:lastModifiedBy>
  <cp:revision>6</cp:revision>
  <dcterms:created xsi:type="dcterms:W3CDTF">2017-05-20T15:38:14Z</dcterms:created>
  <dcterms:modified xsi:type="dcterms:W3CDTF">2018-08-08T11:15:05Z</dcterms:modified>
</cp:coreProperties>
</file>