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1" r:id="rId2"/>
    <p:sldId id="256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642F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0CCE-E546-4B68-8E12-A5ABB53F01EB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2EAD-B524-41CE-B248-6A9C86BFA9F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0CCE-E546-4B68-8E12-A5ABB53F01EB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2EAD-B524-41CE-B248-6A9C86BFA9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0CCE-E546-4B68-8E12-A5ABB53F01EB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2EAD-B524-41CE-B248-6A9C86BFA9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0CCE-E546-4B68-8E12-A5ABB53F01EB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2EAD-B524-41CE-B248-6A9C86BFA9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0CCE-E546-4B68-8E12-A5ABB53F01EB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2EAD-B524-41CE-B248-6A9C86BFA9F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0CCE-E546-4B68-8E12-A5ABB53F01EB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2EAD-B524-41CE-B248-6A9C86BFA9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0CCE-E546-4B68-8E12-A5ABB53F01EB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2EAD-B524-41CE-B248-6A9C86BFA9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0CCE-E546-4B68-8E12-A5ABB53F01EB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2EAD-B524-41CE-B248-6A9C86BFA9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0CCE-E546-4B68-8E12-A5ABB53F01EB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2EAD-B524-41CE-B248-6A9C86BFA9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0CCE-E546-4B68-8E12-A5ABB53F01EB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2EAD-B524-41CE-B248-6A9C86BFA9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0CCE-E546-4B68-8E12-A5ABB53F01EB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6742EAD-B524-41CE-B248-6A9C86BFA9F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5E0CCE-E546-4B68-8E12-A5ABB53F01EB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6742EAD-B524-41CE-B248-6A9C86BFA9FB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428604"/>
            <a:ext cx="7851648" cy="928694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FF00"/>
                </a:solidFill>
              </a:rPr>
              <a:t>В гости к пернатым друзьям</a:t>
            </a:r>
            <a:endParaRPr lang="ru-RU" sz="48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43050"/>
            <a:ext cx="8072494" cy="488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0"/>
            <a:ext cx="7772400" cy="857232"/>
          </a:xfrm>
        </p:spPr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Покормите, люди, птиц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3286148" cy="226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643314"/>
            <a:ext cx="4572032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1071546"/>
            <a:ext cx="4429156" cy="247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571876"/>
            <a:ext cx="3711721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0"/>
            <a:ext cx="7772400" cy="92867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Кормушки для птиц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071918"/>
            <a:ext cx="400052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071546"/>
            <a:ext cx="3605547" cy="492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142984"/>
            <a:ext cx="478634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357166"/>
            <a:ext cx="7772400" cy="1000132"/>
          </a:xfrm>
        </p:spPr>
        <p:txBody>
          <a:bodyPr/>
          <a:lstStyle/>
          <a:p>
            <a:pPr algn="ctr"/>
            <a:r>
              <a:rPr lang="ru-RU" sz="7200" dirty="0" smtClean="0">
                <a:solidFill>
                  <a:srgbClr val="F642F6"/>
                </a:solidFill>
              </a:rPr>
              <a:t>Загадочные птицы</a:t>
            </a:r>
            <a:endParaRPr lang="ru-RU" sz="7200" dirty="0">
              <a:solidFill>
                <a:srgbClr val="F642F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000240"/>
            <a:ext cx="4214842" cy="458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000240"/>
            <a:ext cx="392909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0"/>
            <a:ext cx="7772400" cy="100010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Сказочная викторина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2928926" cy="292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7" y="4357694"/>
            <a:ext cx="229094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643050"/>
            <a:ext cx="335019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1357298"/>
            <a:ext cx="2143140" cy="272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4143380"/>
            <a:ext cx="425592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357166"/>
            <a:ext cx="7772400" cy="1000132"/>
          </a:xfrm>
        </p:spPr>
        <p:txBody>
          <a:bodyPr/>
          <a:lstStyle/>
          <a:p>
            <a:pPr algn="ctr"/>
            <a:r>
              <a:rPr lang="ru-RU" sz="5800" dirty="0" smtClean="0"/>
              <a:t>Узнай птицу по контуру</a:t>
            </a:r>
            <a:endParaRPr lang="ru-RU" sz="5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835824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0"/>
            <a:ext cx="7772400" cy="1214422"/>
          </a:xfrm>
        </p:spPr>
        <p:txBody>
          <a:bodyPr/>
          <a:lstStyle/>
          <a:p>
            <a:pPr algn="ctr"/>
            <a:r>
              <a:rPr lang="ru-RU" sz="7200" dirty="0" smtClean="0">
                <a:solidFill>
                  <a:srgbClr val="FF9933"/>
                </a:solidFill>
              </a:rPr>
              <a:t>Зяблик</a:t>
            </a:r>
            <a:endParaRPr lang="ru-RU" sz="7200" dirty="0">
              <a:solidFill>
                <a:srgbClr val="FF9933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428736"/>
            <a:ext cx="4071966" cy="371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643182"/>
            <a:ext cx="428628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1987326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000504"/>
            <a:ext cx="1984430" cy="267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4143380"/>
            <a:ext cx="2794877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1643050"/>
            <a:ext cx="288130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285728"/>
            <a:ext cx="7772400" cy="928694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rgbClr val="C00000"/>
                </a:solidFill>
              </a:rPr>
              <a:t>Мы хотим, чтоб птицы пели!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469748" cy="152832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1571612"/>
            <a:ext cx="4286279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74" y="4929199"/>
            <a:ext cx="3286148" cy="18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00042"/>
            <a:ext cx="7851648" cy="1000132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solidFill>
                  <a:srgbClr val="FFFF00"/>
                </a:solidFill>
              </a:rPr>
              <a:t>ПТИЦА</a:t>
            </a:r>
            <a:endParaRPr lang="ru-RU" sz="72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714488"/>
            <a:ext cx="5691204" cy="426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4214818"/>
            <a:ext cx="3025399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Песенка про птиц</a:t>
            </a:r>
            <a:endParaRPr lang="ru-RU" b="1" dirty="0" smtClean="0">
              <a:solidFill>
                <a:srgbClr val="FF0000"/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530352" y="0"/>
            <a:ext cx="5756160" cy="71435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+mj-lt"/>
              </a:rPr>
              <a:t>Песенка про птиц </a:t>
            </a:r>
            <a:endParaRPr lang="ru-RU" sz="4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26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6124"/>
            <a:ext cx="3124200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1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500042"/>
            <a:ext cx="2679700" cy="370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28670"/>
            <a:ext cx="3539882" cy="237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1000108"/>
            <a:ext cx="285752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3071810"/>
            <a:ext cx="342902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430443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643570" y="6143644"/>
            <a:ext cx="2857520" cy="500066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9 тысяч </a:t>
            </a:r>
            <a:r>
              <a:rPr lang="ru-RU" dirty="0" smtClean="0">
                <a:solidFill>
                  <a:schemeClr val="bg1"/>
                </a:solidFill>
              </a:rPr>
              <a:t>видов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33400" y="0"/>
            <a:ext cx="7851648" cy="1357298"/>
          </a:xfrm>
        </p:spPr>
        <p:txBody>
          <a:bodyPr>
            <a:normAutofit/>
          </a:bodyPr>
          <a:lstStyle/>
          <a:p>
            <a:pPr algn="ctr"/>
            <a:r>
              <a:rPr lang="ru-RU" sz="8800" dirty="0" smtClean="0">
                <a:solidFill>
                  <a:srgbClr val="FF0000"/>
                </a:solidFill>
              </a:rPr>
              <a:t>Снегирь</a:t>
            </a:r>
            <a:endParaRPr lang="ru-RU" sz="8800" dirty="0">
              <a:solidFill>
                <a:srgbClr val="FF000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45810"/>
            <a:ext cx="7572428" cy="509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3400" y="3214686"/>
            <a:ext cx="3324220" cy="192882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642F6"/>
                </a:solidFill>
              </a:rPr>
              <a:t>Ушастая</a:t>
            </a:r>
            <a:br>
              <a:rPr lang="ru-RU" dirty="0" smtClean="0">
                <a:solidFill>
                  <a:srgbClr val="F642F6"/>
                </a:solidFill>
              </a:rPr>
            </a:br>
            <a:r>
              <a:rPr lang="ru-RU" dirty="0" smtClean="0">
                <a:solidFill>
                  <a:srgbClr val="F642F6"/>
                </a:solidFill>
              </a:rPr>
              <a:t>сова</a:t>
            </a:r>
            <a:endParaRPr lang="ru-RU" dirty="0">
              <a:solidFill>
                <a:srgbClr val="F642F6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33400" y="714356"/>
            <a:ext cx="3609972" cy="2571768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FF9933"/>
                </a:solidFill>
                <a:latin typeface="+mj-lt"/>
              </a:rPr>
              <a:t>Символ</a:t>
            </a:r>
          </a:p>
          <a:p>
            <a:pPr algn="ctr"/>
            <a:r>
              <a:rPr lang="ru-RU" sz="5400" b="1" dirty="0" smtClean="0">
                <a:solidFill>
                  <a:srgbClr val="FF9933"/>
                </a:solidFill>
                <a:latin typeface="+mj-lt"/>
              </a:rPr>
              <a:t>  2015 года</a:t>
            </a:r>
            <a:endParaRPr lang="ru-RU" sz="5400" b="1" dirty="0">
              <a:solidFill>
                <a:srgbClr val="FF9933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285728"/>
            <a:ext cx="4572032" cy="6364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3400" y="428604"/>
            <a:ext cx="7851648" cy="1214446"/>
          </a:xfrm>
        </p:spPr>
        <p:txBody>
          <a:bodyPr>
            <a:noAutofit/>
          </a:bodyPr>
          <a:lstStyle/>
          <a:p>
            <a:pPr algn="ctr"/>
            <a:r>
              <a:rPr lang="ru-RU" sz="8000" dirty="0" smtClean="0"/>
              <a:t>Ласточка</a:t>
            </a:r>
            <a:endParaRPr lang="ru-RU" sz="8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000240"/>
            <a:ext cx="787486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30352" y="1071546"/>
            <a:ext cx="1612756" cy="507209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Д</a:t>
            </a:r>
          </a:p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Я</a:t>
            </a:r>
          </a:p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Т</a:t>
            </a:r>
          </a:p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Е</a:t>
            </a:r>
          </a:p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Л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428604"/>
            <a:ext cx="5857916" cy="621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276</TotalTime>
  <Words>51</Words>
  <Application>Microsoft Office PowerPoint</Application>
  <PresentationFormat>Экран (4:3)</PresentationFormat>
  <Paragraphs>22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Поток</vt:lpstr>
      <vt:lpstr>В гости к пернатым друзьям</vt:lpstr>
      <vt:lpstr>ПТИЦА</vt:lpstr>
      <vt:lpstr>Песенка про птиц</vt:lpstr>
      <vt:lpstr>Слайд 4</vt:lpstr>
      <vt:lpstr>Слайд 5</vt:lpstr>
      <vt:lpstr>Снегирь</vt:lpstr>
      <vt:lpstr>Ушастая сова</vt:lpstr>
      <vt:lpstr>Ласточка</vt:lpstr>
      <vt:lpstr>Слайд 9</vt:lpstr>
      <vt:lpstr>Покормите, люди, птиц</vt:lpstr>
      <vt:lpstr>Кормушки для птиц</vt:lpstr>
      <vt:lpstr>Загадочные птицы</vt:lpstr>
      <vt:lpstr>Сказочная викторина</vt:lpstr>
      <vt:lpstr>Узнай птицу по контуру</vt:lpstr>
      <vt:lpstr>Зяблик</vt:lpstr>
      <vt:lpstr>Мы хотим, чтоб птицы пели!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ПТИЦА</dc:title>
  <dc:creator>Admin</dc:creator>
  <cp:lastModifiedBy>Admin</cp:lastModifiedBy>
  <cp:revision>22</cp:revision>
  <dcterms:created xsi:type="dcterms:W3CDTF">2015-11-15T12:57:54Z</dcterms:created>
  <dcterms:modified xsi:type="dcterms:W3CDTF">2015-11-15T17:34:07Z</dcterms:modified>
</cp:coreProperties>
</file>