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438FC2-3F73-43A7-9BBF-6C884EFC3045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5B77E5-9DEB-49F8-9143-13EB6127A6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63;&#1077;&#1088;&#1085;&#1086;&#1073;&#1099;&#1083;&#1100;.%20&#1056;&#1072;&#1089;&#1089;&#1082;&#1072;&#1079;%20&#1076;&#1077;&#1090;&#1103;&#1084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0;&#1074;&#1072;&#1088;&#1080;&#1103;%20&#1085;&#1072;%20&#1063;&#1040;&#1069;&#1057;.%20&#1057;&#1098;&#1077;&#1084;&#1082;&#1072;%20&#1083;&#1080;&#1082;&#1074;&#1080;&#1076;&#1072;&#1094;&#1080;&#1080;%20&#166;%20&#1063;&#1077;&#1088;&#1085;&#1086;&#1073;&#1099;&#1083;&#1100;,%201986%20&#1075;&#1086;&#1076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ог ч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_5b16509a870e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-51ee46d74da7de893a2eb7f71e8d9a97387019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ернобыль. Рассказ детя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3541" y="332656"/>
            <a:ext cx="8700459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-rrirrryorrr-1380_7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45634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17-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418"/>
            <a:ext cx="9144000" cy="598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вария на ЧАЭС. Съемка ликвидации ¦ Чернобыль, 1986 го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424936" cy="631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ernobyl-cancer-patient-in-sterile-hospital-room-ria-nov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960440" cy="6092985"/>
          </a:xfrm>
          <a:prstGeom prst="rect">
            <a:avLst/>
          </a:prstGeom>
        </p:spPr>
      </p:pic>
      <p:pic>
        <p:nvPicPr>
          <p:cNvPr id="3" name="Рисунок 2" descr="img-NtIfS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4664"/>
            <a:ext cx="4238231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6605"/>
            <a:ext cx="9144000" cy="5144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9489232" cy="2736304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Припять сегодня…</a:t>
            </a:r>
            <a:endParaRPr lang="ru-RU" sz="7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6974573_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4324"/>
            <a:ext cx="9144000" cy="48893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3</Words>
  <Application>Microsoft Office PowerPoint</Application>
  <PresentationFormat>Экран (4:3)</PresentationFormat>
  <Paragraphs>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Припять сегодня…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2019-04-11T10:58:37Z</dcterms:created>
  <dcterms:modified xsi:type="dcterms:W3CDTF">2019-04-11T11:51:58Z</dcterms:modified>
</cp:coreProperties>
</file>