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70" r:id="rId15"/>
    <p:sldId id="277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73B9F-8AA6-40FB-A337-6D3C610EF24E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82BB0-BCAB-426D-939A-8166E45FC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18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7200" dirty="0" smtClean="0"/>
              <a:t>Спасибо</a:t>
            </a:r>
            <a:r>
              <a:rPr lang="ru-RU" sz="7200" baseline="0" dirty="0" smtClean="0"/>
              <a:t> за работу!</a:t>
            </a:r>
            <a:endParaRPr lang="ru-RU" sz="7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82BB0-BCAB-426D-939A-8166E45FC0E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595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C929-0BCE-45EB-A200-61557289D05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C6C0-38DC-495C-B80F-66A147AE2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36478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C929-0BCE-45EB-A200-61557289D05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C6C0-38DC-495C-B80F-66A147AE2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35253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C929-0BCE-45EB-A200-61557289D05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C6C0-38DC-495C-B80F-66A147AE2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63494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C929-0BCE-45EB-A200-61557289D05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C6C0-38DC-495C-B80F-66A147AE2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14310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C929-0BCE-45EB-A200-61557289D05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C6C0-38DC-495C-B80F-66A147AE2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69387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C929-0BCE-45EB-A200-61557289D05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C6C0-38DC-495C-B80F-66A147AE2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7846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C929-0BCE-45EB-A200-61557289D05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C6C0-38DC-495C-B80F-66A147AE2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44395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C929-0BCE-45EB-A200-61557289D05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C6C0-38DC-495C-B80F-66A147AE2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14455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C929-0BCE-45EB-A200-61557289D05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C6C0-38DC-495C-B80F-66A147AE2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57845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C929-0BCE-45EB-A200-61557289D05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C6C0-38DC-495C-B80F-66A147AE2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2408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C929-0BCE-45EB-A200-61557289D05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C6C0-38DC-495C-B80F-66A147AE2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7117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0C929-0BCE-45EB-A200-61557289D05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8C6C0-38DC-495C-B80F-66A147AE2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04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2.bp.blogspot.com/-uJndBeqRE_A/VOQyR8lXlAI/AAAAAAAACHQ/JQ6dMgHIvFo/s1600/%D0%B0%D0%BD%D0%B8%D0%BC%2B%D1%81%D0%BD%D0%B5%D0%B3%2B%D0%B8%2B%D1%91%D0%BB%D0%BA%D0%B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9068"/>
            <a:ext cx="10297144" cy="752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12" y="1844409"/>
            <a:ext cx="9144000" cy="3853706"/>
          </a:xfrm>
          <a:prstGeom prst="rect">
            <a:avLst/>
          </a:prstGeom>
          <a:effectLst>
            <a:glow rad="228600">
              <a:schemeClr val="bg1">
                <a:alpha val="73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20989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://st03.kakprosto.ru/images/article/2012/2/20/1_525507fcd213c525507fcd21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" y="0"/>
            <a:ext cx="91495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4005064"/>
            <a:ext cx="5256584" cy="2554545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Пятнистая красавица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Стоит на поляне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зеленой кофточке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белом сарафане.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2" y="6021288"/>
            <a:ext cx="2385259" cy="707886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БЕРЁЗА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599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briiden.ru/sites/dobriiden.ru/files/winter_expectations_and_reality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37" y="0"/>
            <a:ext cx="1124704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8520" y="4073004"/>
            <a:ext cx="9361040" cy="2308324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Приём  </a:t>
            </a:r>
            <a:endParaRPr lang="ru-RU" sz="7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 знаете ли вы?»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85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t03.kakprosto.ru/images/article/2012/2/20/1_525507fcd213c525507fcd21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" y="0"/>
            <a:ext cx="91495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8520" y="4073004"/>
            <a:ext cx="9361040" cy="2308324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Сергей Есенин</a:t>
            </a:r>
          </a:p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«Берёза»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56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2.bp.blogspot.com/-rUU-SK9QXSA/UmlmoRNVYlI/AAAAAAAANTQ/gcAjeuHUhMg/s1600/BarraOuroFtbl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43"/>
          <a:stretch/>
        </p:blipFill>
        <p:spPr bwMode="auto">
          <a:xfrm>
            <a:off x="179512" y="280325"/>
            <a:ext cx="2952328" cy="219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19872" y="692696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Кайма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– ленточка, пришитая по краю ткани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http://www.colibri-interior.ru/images/catalog/a009e7f6b6a49679d19b8e341bab03f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736" y="1988840"/>
            <a:ext cx="1640736" cy="245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militex.ru/image-catalog/Bokhrama-elitnaya/Bo-eli660/p660-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70" y="4293096"/>
            <a:ext cx="2952328" cy="236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2012" y="2852936"/>
            <a:ext cx="6307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Кисть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пучок нитей, служащий для украшения чего-либо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8860" y="4797152"/>
            <a:ext cx="5871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Бахрома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– тесьма с нитями, шнурками для обшивки края одежды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644008" y="692696"/>
            <a:ext cx="72008" cy="2160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4932040" y="4791615"/>
            <a:ext cx="72008" cy="2160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563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briiden.ru/sites/dobriiden.ru/files/winter_expectations_and_reality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37" y="0"/>
            <a:ext cx="1124704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8520" y="4073004"/>
            <a:ext cx="9361040" cy="1200329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Физминутка</a:t>
            </a:r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313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ip - Зимняя физминутка - Segment1(00_00_06.940-00_00_59.225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645" r="9678"/>
          <a:stretch/>
        </p:blipFill>
        <p:spPr>
          <a:xfrm>
            <a:off x="-540568" y="0"/>
            <a:ext cx="9714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77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t03.kakprosto.ru/images/article/2012/2/20/1_525507fcd213c525507fcd21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" y="0"/>
            <a:ext cx="91495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8520" y="5613047"/>
            <a:ext cx="9361040" cy="1200329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865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briiden.ru/sites/dobriiden.ru/files/winter_expectations_and_reality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37" y="0"/>
            <a:ext cx="1124704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008" y="620688"/>
            <a:ext cx="8964488" cy="4708981"/>
          </a:xfrm>
          <a:prstGeom prst="rect">
            <a:avLst/>
          </a:prstGeom>
          <a:solidFill>
            <a:srgbClr val="FFFFFF">
              <a:alpha val="4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в группах</a:t>
            </a:r>
          </a:p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группа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– из слов составить пословицу и                     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       примету о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берёзе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группа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– вставить недостающие слова в 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стихотворение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группа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– сочинить своё стихотворение о 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зиме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группа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– соединить понятие с определением 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автора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794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briiden.ru/sites/dobriiden.ru/files/winter_expectations_and_reality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37" y="0"/>
            <a:ext cx="1124704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008" y="620688"/>
            <a:ext cx="8964488" cy="3724096"/>
          </a:xfrm>
          <a:prstGeom prst="rect">
            <a:avLst/>
          </a:prstGeom>
          <a:solidFill>
            <a:srgbClr val="FFFFFF">
              <a:alpha val="4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группа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Берёзовый веник в бане – всем господин!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Из берёзы течёт много сока – к дождливому лету.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027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briiden.ru/sites/dobriiden.ru/files/winter_expectations_and_reality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37" y="0"/>
            <a:ext cx="1124704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008" y="548680"/>
            <a:ext cx="8964488" cy="6186309"/>
          </a:xfrm>
          <a:prstGeom prst="rect">
            <a:avLst/>
          </a:prstGeom>
          <a:solidFill>
            <a:srgbClr val="FFFFFF">
              <a:alpha val="4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группа  </a:t>
            </a:r>
          </a:p>
          <a:p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елая </a:t>
            </a: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берёза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Под моим окном</a:t>
            </a:r>
          </a:p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Принакрылась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снегом,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Точно серебром.</a:t>
            </a:r>
          </a:p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				На </a:t>
            </a: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пушистых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ветках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					Снежною каймой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Распустились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кисти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					Белой бахромой.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171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dobriiden.ru/sites/dobriiden.ru/files/winter_expectations_and_reality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37" y="0"/>
            <a:ext cx="1124704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3861048"/>
            <a:ext cx="6120680" cy="2554545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Запорошила все дорожки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Разукрасила окошки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Радость детям подарила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 на санках прокатила.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6021288"/>
            <a:ext cx="1881203" cy="707886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ЗИМА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3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briiden.ru/sites/dobriiden.ru/files/winter_expectations_and_reality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37" y="0"/>
            <a:ext cx="1124704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008" y="116632"/>
            <a:ext cx="8964488" cy="6678751"/>
          </a:xfrm>
          <a:prstGeom prst="rect">
            <a:avLst/>
          </a:prstGeom>
          <a:solidFill>
            <a:srgbClr val="FFFFFF">
              <a:alpha val="4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группа 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Прием «Найди пару»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берёза			пушистые</a:t>
            </a:r>
          </a:p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		ветки			снежная</a:t>
            </a:r>
          </a:p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		бахрома			сонная</a:t>
            </a:r>
          </a:p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		тишина 			золотой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		огонь			белая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161336" y="2579652"/>
            <a:ext cx="2448272" cy="388843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3161336" y="2579652"/>
            <a:ext cx="2448272" cy="9350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3563889" y="3588820"/>
            <a:ext cx="2045719" cy="9350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3563889" y="4577121"/>
            <a:ext cx="2045719" cy="9350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3141386" y="5533036"/>
            <a:ext cx="2448272" cy="9350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390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briiden.ru/sites/dobriiden.ru/files/winter_expectations_and_reality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37" y="0"/>
            <a:ext cx="1124704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008" y="1556792"/>
            <a:ext cx="8964488" cy="3724096"/>
          </a:xfrm>
          <a:prstGeom prst="rect">
            <a:avLst/>
          </a:prstGeom>
          <a:solidFill>
            <a:srgbClr val="FFFFFF">
              <a:alpha val="4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Домашнее задание</a:t>
            </a:r>
          </a:p>
          <a:p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619125">
              <a:buFontTx/>
              <a:buChar char="-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ыучить стихотворение наизусть;</a:t>
            </a:r>
          </a:p>
          <a:p>
            <a:pPr marL="457200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619125">
              <a:buFontTx/>
              <a:buChar char="-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очинить свое стихотворение о берёзе;</a:t>
            </a:r>
          </a:p>
          <a:p>
            <a:pPr marL="457200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619125">
              <a:buFontTx/>
              <a:buChar char="-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арисовать зимнюю берёзу.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51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132856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работу!</a:t>
            </a:r>
          </a:p>
        </p:txBody>
      </p:sp>
    </p:spTree>
    <p:extLst>
      <p:ext uri="{BB962C8B-B14F-4D97-AF65-F5344CB8AC3E}">
        <p14:creationId xmlns:p14="http://schemas.microsoft.com/office/powerpoint/2010/main" val="1279628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briiden.ru/sites/dobriiden.ru/files/winter_expectations_and_reality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37" y="0"/>
            <a:ext cx="1124704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3861048"/>
            <a:ext cx="6120680" cy="2554545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Познакомимся с …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Научимся …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Узнаем о  …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Задумаемся …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831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yarmakovich.com/wp-content/uploads/2008/12/winter-wallpapers-winter-forest-0049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652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16002" y="4402846"/>
            <a:ext cx="6552728" cy="2554545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Снежок порхает, кружится, 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 улице бело.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 превратились лужицы 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холодное стекло.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55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briiden.ru/sites/dobriiden.ru/files/winter_expectations_and_reality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37" y="0"/>
            <a:ext cx="1124704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0359" y="3715061"/>
            <a:ext cx="8568952" cy="2554545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Ба-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-бы-на дворе стоят столбы,</a:t>
            </a:r>
          </a:p>
          <a:p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мо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-му-мы-много снега у зимы,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Ки-ко-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кы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-ка-лепим мы снеговика,</a:t>
            </a:r>
          </a:p>
          <a:p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Зи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зы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зу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-за-не боюсь мороза я.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939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briiden.ru/sites/dobriiden.ru/files/winter_expectations_and_reality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37" y="0"/>
            <a:ext cx="1124704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8520" y="4073004"/>
            <a:ext cx="9361040" cy="2308324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</a:p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«Лови ошибку»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0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obriiden.ru/sites/dobriiden.ru/files/winter_expectations_and_reality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37" y="0"/>
            <a:ext cx="1124704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13" y="44624"/>
            <a:ext cx="5837731" cy="6740307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               дождь перестал,</a:t>
            </a:r>
          </a:p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, что             пушок, 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 осеннюю грязь</a:t>
            </a:r>
          </a:p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ачал падать снежок.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                 Рассвело.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Нет нигде облачка.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Воздух лёгок и чист,</a:t>
            </a:r>
          </a:p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         река.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 дворах и домах </a:t>
            </a:r>
          </a:p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нег             полотном</a:t>
            </a:r>
          </a:p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от               блестит</a:t>
            </a:r>
          </a:p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азноцветным огнём.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8322" y="59372"/>
            <a:ext cx="18841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полдень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40407" y="600265"/>
            <a:ext cx="1501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белый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744" y="2254745"/>
            <a:ext cx="32456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Ночь прошла.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7978" y="3905292"/>
            <a:ext cx="2059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замерзла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7244" y="5000160"/>
            <a:ext cx="14766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лежит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89895" y="5546728"/>
            <a:ext cx="17527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солнца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20461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i.ytimg.com/vi/cZgh0hB6C8I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18675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23268" y="2272804"/>
            <a:ext cx="9361040" cy="2308324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Физминутка</a:t>
            </a:r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для глаз </a:t>
            </a:r>
          </a:p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«Метка на стекле»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39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http://www.zastavki.com/pictures/originals/2013/Winter_Winter_forest_in_the_sunlight_053894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27384"/>
            <a:ext cx="11017224" cy="688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393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285</Words>
  <Application>Microsoft Office PowerPoint</Application>
  <PresentationFormat>Экран (4:3)</PresentationFormat>
  <Paragraphs>103</Paragraphs>
  <Slides>22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ГЛУБЧИКИ</cp:lastModifiedBy>
  <cp:revision>16</cp:revision>
  <dcterms:created xsi:type="dcterms:W3CDTF">2016-12-01T05:21:58Z</dcterms:created>
  <dcterms:modified xsi:type="dcterms:W3CDTF">2016-12-05T16:47:12Z</dcterms:modified>
</cp:coreProperties>
</file>