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8" r:id="rId3"/>
    <p:sldId id="29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01" r:id="rId45"/>
    <p:sldId id="302" r:id="rId46"/>
    <p:sldId id="299" r:id="rId47"/>
    <p:sldId id="306" r:id="rId48"/>
    <p:sldId id="303" r:id="rId49"/>
    <p:sldId id="300" r:id="rId50"/>
    <p:sldId id="304" r:id="rId51"/>
    <p:sldId id="305" r:id="rId52"/>
    <p:sldId id="307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DDE9-1BFB-4ADE-A572-086941950B6C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912BDB3-56C4-44DE-A402-57B60475F1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DDE9-1BFB-4ADE-A572-086941950B6C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BDB3-56C4-44DE-A402-57B60475F1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DDE9-1BFB-4ADE-A572-086941950B6C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BDB3-56C4-44DE-A402-57B60475F1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DDE9-1BFB-4ADE-A572-086941950B6C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912BDB3-56C4-44DE-A402-57B60475F1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DDE9-1BFB-4ADE-A572-086941950B6C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BDB3-56C4-44DE-A402-57B60475F13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DDE9-1BFB-4ADE-A572-086941950B6C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BDB3-56C4-44DE-A402-57B60475F1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DDE9-1BFB-4ADE-A572-086941950B6C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912BDB3-56C4-44DE-A402-57B60475F13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DDE9-1BFB-4ADE-A572-086941950B6C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BDB3-56C4-44DE-A402-57B60475F1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DDE9-1BFB-4ADE-A572-086941950B6C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BDB3-56C4-44DE-A402-57B60475F1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DDE9-1BFB-4ADE-A572-086941950B6C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BDB3-56C4-44DE-A402-57B60475F1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DDE9-1BFB-4ADE-A572-086941950B6C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BDB3-56C4-44DE-A402-57B60475F13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016DDE9-1BFB-4ADE-A572-086941950B6C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912BDB3-56C4-44DE-A402-57B60475F13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88640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ANIMALS AND BIRDS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2578801" cy="385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16" y="1253288"/>
            <a:ext cx="2280592" cy="342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1900738"/>
            <a:ext cx="3834458" cy="253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43039"/>
            <a:ext cx="3546953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16" y="4615591"/>
            <a:ext cx="3072680" cy="225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panda</a:t>
            </a:r>
            <a:endParaRPr lang="ru-RU" dirty="0"/>
          </a:p>
        </p:txBody>
      </p:sp>
      <p:pic>
        <p:nvPicPr>
          <p:cNvPr id="8194" name="Picture 2" descr="C:\Users\МашаВова\Desktop\201109152117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9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 octopus</a:t>
            </a:r>
            <a:endParaRPr lang="ru-RU" dirty="0"/>
          </a:p>
        </p:txBody>
      </p:sp>
      <p:pic>
        <p:nvPicPr>
          <p:cNvPr id="9218" name="Picture 2" descr="C:\Users\МашаВова\Desktop\177636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0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cheetah</a:t>
            </a:r>
            <a:endParaRPr lang="ru-RU" dirty="0"/>
          </a:p>
        </p:txBody>
      </p:sp>
      <p:pic>
        <p:nvPicPr>
          <p:cNvPr id="10242" name="Picture 2" descr="C:\Users\МашаВова\Desktop\hq-wallpapers_ru_animals_29830_1920x12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57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shark</a:t>
            </a:r>
            <a:endParaRPr lang="ru-RU" dirty="0"/>
          </a:p>
        </p:txBody>
      </p:sp>
      <p:pic>
        <p:nvPicPr>
          <p:cNvPr id="11266" name="Picture 2" descr="C:\Users\МашаВова\Desktop\5351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0768"/>
            <a:ext cx="9172814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5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beaver</a:t>
            </a:r>
            <a:endParaRPr lang="ru-RU" dirty="0"/>
          </a:p>
        </p:txBody>
      </p:sp>
      <p:pic>
        <p:nvPicPr>
          <p:cNvPr id="12290" name="Picture 2" descr="C:\Users\МашаВова\Desktop\Kunduz-resmi-5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0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 polar bear</a:t>
            </a:r>
            <a:endParaRPr lang="ru-RU" dirty="0"/>
          </a:p>
        </p:txBody>
      </p:sp>
      <p:pic>
        <p:nvPicPr>
          <p:cNvPr id="13314" name="Picture 2" descr="C:\Users\МашаВова\Desktop\3105745lg0z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09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penguin</a:t>
            </a:r>
            <a:endParaRPr lang="ru-RU" dirty="0"/>
          </a:p>
        </p:txBody>
      </p:sp>
      <p:pic>
        <p:nvPicPr>
          <p:cNvPr id="14338" name="Picture 2" descr="C:\Users\МашаВова\Desktop\resiz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90" y="1340768"/>
            <a:ext cx="916059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crocodile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0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bear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9"/>
            <a:ext cx="9144000" cy="551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1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zebra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0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92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688632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My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dear cat,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   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Sleeps in the hat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      The hat is tall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      The cat is small.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      Little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mouse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, little mouse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  <a:tabLst>
                <a:tab pos="1790700" algn="l"/>
              </a:tabLst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    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Left her flat for bigger house	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      There are ten rooms in it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     Where can the mouse sit?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69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lion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4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tiger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70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monkey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380"/>
            <a:ext cx="9144000" cy="529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3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giraffe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97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 kangaroo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wolf</a:t>
            </a:r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3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hippo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55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 elephant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65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1034752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A fox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9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TASK 1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5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lizard</a:t>
            </a:r>
            <a:endParaRPr lang="ru-RU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80512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01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805354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ZEBRA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42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56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5805264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SHARK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260648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ELEPHANT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1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836712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FOX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"/>
            <a:ext cx="9144000" cy="685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692696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TIGER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3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4088" y="620688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BEAR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81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МашаВова\Desktop\10331426_0picture922_13375986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9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3933056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LIZARD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620688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GIRAFFE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0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42" y="0"/>
            <a:ext cx="91970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653136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WOLF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6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620688"/>
            <a:ext cx="3024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LION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8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camel</a:t>
            </a:r>
            <a:endParaRPr lang="ru-RU" dirty="0"/>
          </a:p>
        </p:txBody>
      </p:sp>
      <p:pic>
        <p:nvPicPr>
          <p:cNvPr id="2050" name="Picture 2" descr="C:\Users\МашаВова\Desktop\0014-019-ZHivotnyj-mir-pusty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74410" cy="549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96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TASK 2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61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69"/>
            <a:ext cx="874846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27" y="3438291"/>
            <a:ext cx="9065987" cy="323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7826" y="673094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36251" y="1196752"/>
            <a:ext cx="775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Lion                         bear                                   dog                              fish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07504" y="306896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Monkey                   camel                                     cat                                duck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 flipH="1">
            <a:off x="436250" y="4437112"/>
            <a:ext cx="752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Mouse                               cow                                snake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 flipH="1">
            <a:off x="508259" y="4869160"/>
            <a:ext cx="767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Tiger                            rabbit                         elephant                     pig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0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TASK 3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2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11222182" cy="671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24128" y="-1"/>
            <a:ext cx="274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7033" y="689991"/>
            <a:ext cx="181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128" y="1340768"/>
            <a:ext cx="274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2564" y="1916831"/>
            <a:ext cx="35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0364" y="2426267"/>
            <a:ext cx="339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689991"/>
            <a:ext cx="3628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        H        I         C       K       E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549" y="134220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                  A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1916831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G        O       A         T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2426267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242626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        O       R        S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66042" y="1916831"/>
            <a:ext cx="48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66042" y="3140968"/>
            <a:ext cx="48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4048" y="29969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9832" y="3645024"/>
            <a:ext cx="284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B                             E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1760" y="414908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K         I          T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E         N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27784" y="494116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R                             P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1840" y="5445224"/>
            <a:ext cx="734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D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6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TASK 4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63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332656"/>
            <a:ext cx="8686800" cy="574746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5800" b="1" i="1" dirty="0" smtClean="0">
                <a:latin typeface="Times New Roman" pitchFamily="18" charset="0"/>
                <a:cs typeface="Times New Roman" pitchFamily="18" charset="0"/>
              </a:rPr>
              <a:t>I think … live in….</a:t>
            </a:r>
            <a:endParaRPr lang="ru-RU" sz="5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1.kangaroo               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2.an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ostrich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3.whale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4.a dolphin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5.a shark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6.a camel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7.a cheetah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8.a koala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i="1" dirty="0"/>
              <a:t/>
            </a:r>
            <a:br>
              <a:rPr lang="en-US" i="1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1052736"/>
            <a:ext cx="45365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1.Africa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2.jungle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3.ocean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4.desert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5.mountain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6.grasslands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7.Australia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8.North America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67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43664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56792"/>
            <a:ext cx="86868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Can you hop like a rabbit? (Yes, we can!)</a:t>
            </a:r>
          </a:p>
          <a:p>
            <a:pPr marL="0" indent="0">
              <a:buNone/>
            </a:pPr>
            <a:r>
              <a:rPr lang="en-US" dirty="0"/>
              <a:t>Can you jump like a frog? (Yes, we can!)</a:t>
            </a:r>
          </a:p>
          <a:p>
            <a:pPr marL="0" indent="0">
              <a:buNone/>
            </a:pPr>
            <a:r>
              <a:rPr lang="en-US" dirty="0"/>
              <a:t>Can you walk like a duck? (Yes, we can!)</a:t>
            </a:r>
          </a:p>
          <a:p>
            <a:pPr marL="0" indent="0">
              <a:buNone/>
            </a:pPr>
            <a:r>
              <a:rPr lang="en-US" dirty="0"/>
              <a:t>Can you run like a dog? (Yes, we can!)</a:t>
            </a:r>
          </a:p>
          <a:p>
            <a:pPr marL="0" indent="0">
              <a:buNone/>
            </a:pPr>
            <a:r>
              <a:rPr lang="en-US" dirty="0"/>
              <a:t>Can you fly like a bird? (Yes, we can!)</a:t>
            </a:r>
          </a:p>
          <a:p>
            <a:pPr marL="0" indent="0">
              <a:buNone/>
            </a:pPr>
            <a:r>
              <a:rPr lang="en-US" dirty="0"/>
              <a:t>Can you swim like a fish? (Yes, we can!)</a:t>
            </a:r>
          </a:p>
          <a:p>
            <a:pPr marL="0" indent="0">
              <a:buNone/>
            </a:pPr>
            <a:r>
              <a:rPr lang="en-US" dirty="0"/>
              <a:t>Can you be like a good child? (Yes, we can!)</a:t>
            </a:r>
          </a:p>
          <a:p>
            <a:pPr marL="0" indent="0">
              <a:buNone/>
            </a:pPr>
            <a:r>
              <a:rPr lang="en-US" dirty="0"/>
              <a:t>As still as you wish? (Yes, we can!)</a:t>
            </a: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5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TASK 5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2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047"/>
            <a:ext cx="7128792" cy="568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45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00808"/>
            <a:ext cx="244827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71844"/>
            <a:ext cx="2376264" cy="326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87" y="1576982"/>
            <a:ext cx="2704361" cy="206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0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 eagle</a:t>
            </a:r>
            <a:endParaRPr lang="ru-RU" dirty="0"/>
          </a:p>
        </p:txBody>
      </p:sp>
      <p:pic>
        <p:nvPicPr>
          <p:cNvPr id="3074" name="Picture 2" descr="C:\Users\МашаВова\Desktop\75853471_belore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10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TASK 9</a:t>
            </a: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845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Bear crocodile cat chicken elephant cow dog fox  duck frog hen giraffe horse hare  kitten  lion monkey parrot pappy snake zebra sheep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4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I’m glad to work with </a:t>
            </a:r>
            <a:r>
              <a:rPr lang="en-US" sz="8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you!!!</a:t>
            </a:r>
            <a:endParaRPr lang="ru-RU" sz="8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91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dolphin</a:t>
            </a:r>
            <a:endParaRPr lang="ru-RU" dirty="0"/>
          </a:p>
        </p:txBody>
      </p:sp>
      <p:pic>
        <p:nvPicPr>
          <p:cNvPr id="4098" name="Picture 2" descr="C:\Users\МашаВова\Desktop\0a1ad8e23683c6c1d60369787df4ffc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4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62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 ostrich</a:t>
            </a:r>
            <a:endParaRPr lang="ru-RU" dirty="0"/>
          </a:p>
        </p:txBody>
      </p:sp>
      <p:pic>
        <p:nvPicPr>
          <p:cNvPr id="5122" name="Picture 2" descr="C:\Users\МашаВова\Desktop\0032-029-Prirodnye-zon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2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whale</a:t>
            </a:r>
            <a:endParaRPr lang="ru-RU" dirty="0"/>
          </a:p>
        </p:txBody>
      </p:sp>
      <p:pic>
        <p:nvPicPr>
          <p:cNvPr id="6146" name="Picture 2" descr="C:\Users\МашаВова\Desktop\1334211180_kit-mansizes.ru-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7"/>
            <a:ext cx="9143999" cy="551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3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 rhino</a:t>
            </a:r>
            <a:endParaRPr lang="ru-RU" dirty="0"/>
          </a:p>
        </p:txBody>
      </p:sp>
      <p:pic>
        <p:nvPicPr>
          <p:cNvPr id="7170" name="Picture 2" descr="C:\Users\МашаВова\Desktop\1013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24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460</TotalTime>
  <Words>316</Words>
  <Application>Microsoft Office PowerPoint</Application>
  <PresentationFormat>Экран (4:3)</PresentationFormat>
  <Paragraphs>102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Трек</vt:lpstr>
      <vt:lpstr>Презентация PowerPoint</vt:lpstr>
      <vt:lpstr>Презентация PowerPoint</vt:lpstr>
      <vt:lpstr>A lizard</vt:lpstr>
      <vt:lpstr>A camel</vt:lpstr>
      <vt:lpstr>An eagle</vt:lpstr>
      <vt:lpstr>A dolphin</vt:lpstr>
      <vt:lpstr>An ostrich</vt:lpstr>
      <vt:lpstr>A whale</vt:lpstr>
      <vt:lpstr>A  rhino</vt:lpstr>
      <vt:lpstr>A panda</vt:lpstr>
      <vt:lpstr>An octopus</vt:lpstr>
      <vt:lpstr>A cheetah</vt:lpstr>
      <vt:lpstr>A shark</vt:lpstr>
      <vt:lpstr>A beaver</vt:lpstr>
      <vt:lpstr>A  polar bear</vt:lpstr>
      <vt:lpstr>A penguin</vt:lpstr>
      <vt:lpstr>A crocodile</vt:lpstr>
      <vt:lpstr>A bear</vt:lpstr>
      <vt:lpstr>A zebra</vt:lpstr>
      <vt:lpstr>A lion</vt:lpstr>
      <vt:lpstr>A tiger</vt:lpstr>
      <vt:lpstr>A monkey</vt:lpstr>
      <vt:lpstr>A giraffe</vt:lpstr>
      <vt:lpstr>A  kangaroo</vt:lpstr>
      <vt:lpstr>A wolf</vt:lpstr>
      <vt:lpstr>A hippo</vt:lpstr>
      <vt:lpstr>An elephant</vt:lpstr>
      <vt:lpstr>A fox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Infobel 2010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МашаВова</dc:creator>
  <cp:lastModifiedBy>МашаВова</cp:lastModifiedBy>
  <cp:revision>27</cp:revision>
  <dcterms:created xsi:type="dcterms:W3CDTF">2013-04-05T15:13:32Z</dcterms:created>
  <dcterms:modified xsi:type="dcterms:W3CDTF">2013-04-07T18:09:18Z</dcterms:modified>
</cp:coreProperties>
</file>