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9" r:id="rId3"/>
    <p:sldId id="276" r:id="rId4"/>
    <p:sldId id="267" r:id="rId5"/>
    <p:sldId id="257" r:id="rId6"/>
    <p:sldId id="262" r:id="rId7"/>
    <p:sldId id="270" r:id="rId8"/>
    <p:sldId id="271" r:id="rId9"/>
    <p:sldId id="272" r:id="rId10"/>
    <p:sldId id="273" r:id="rId11"/>
    <p:sldId id="274" r:id="rId12"/>
    <p:sldId id="275" r:id="rId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-8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22F0-831C-4EA9-8107-FBB96A78D9F5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35B0-91F9-4FBA-BB65-C26313C93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46342-FF29-4005-B597-A93D8C5782BD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26B11-B3FE-4039-996C-4571633D2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5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A9DD-EA63-49D3-9852-9EF8C04A1D4A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28488-F98D-4DAD-AB70-0A268ECD6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9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A4E3E-74B0-41C9-8520-EBBF2DE52385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768D4-BF0D-4379-9D7F-749593841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4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EEA8-6E3C-480E-B4E5-11BC17A1ACB8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DBFD-5A71-4C57-BC2D-E10D14B6A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4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BE9E-CF63-420C-8C3F-6A37CB5732B4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CB675-6984-421A-A657-EBB5C33F2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5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D049-6D7B-4B16-B8F2-93E9389F5ADF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9DF1-BF6F-44FA-B580-B1C12B251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31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2FF87-7F18-4C1A-933C-BC7C997A1475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2AFC6-896F-4464-B024-1CDCB9540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5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924A-7666-4B9A-9D0A-D46E038A94AB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F02A-B5C4-483C-862B-8818EED02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62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FBD5-CBFF-43A3-B6E0-28BB3932C94A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9B05D-171D-4597-8668-152E135D6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4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2EC26-DEFC-4E3A-B91B-E11D75CF9E6A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51D2-7F51-4029-9E0B-0D05008D1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6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EC4B62-F482-4DBC-80C5-4D8DD0A9419C}" type="datetimeFigureOut">
              <a:rPr lang="ru-RU"/>
              <a:pPr>
                <a:defRPr/>
              </a:pPr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D0364-C65D-4CBB-94CB-FEB299206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4673" y="688369"/>
            <a:ext cx="7941925" cy="549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Моўная</a:t>
            </a:r>
            <a:r>
              <a:rPr lang="ru-RU" sz="4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нка</a:t>
            </a:r>
            <a:endParaRPr lang="ru-RU" sz="4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Непатрэбна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якаму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Непатрэбна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нашаму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веку!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прынос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шчасця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яна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Кольк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гора дала </a:t>
            </a:r>
            <a:r>
              <a:rPr lang="ru-RU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чалавеку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4948" y="0"/>
            <a:ext cx="7551506" cy="724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Тэст</a:t>
            </a:r>
            <a:endParaRPr lang="ru-RU" sz="4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1.Стас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каў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бацька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працуе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маляром.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Стас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прынес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бацьку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вячэру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Дран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стынуць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Бацька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спяшаецца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 куста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крушыны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чакае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Стас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5.Бацька з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апетытам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сербае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суп.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Бацька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дран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чаем.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7.Чароўнае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слова–«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трэба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94234"/>
              </p:ext>
            </p:extLst>
          </p:nvPr>
        </p:nvGraphicFramePr>
        <p:xfrm>
          <a:off x="82191" y="1561671"/>
          <a:ext cx="8897423" cy="3863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0795">
                  <a:extLst>
                    <a:ext uri="{9D8B030D-6E8A-4147-A177-3AD203B41FA5}">
                      <a16:colId xmlns:a16="http://schemas.microsoft.com/office/drawing/2014/main" xmlns="" val="2527571723"/>
                    </a:ext>
                  </a:extLst>
                </a:gridCol>
                <a:gridCol w="1270795">
                  <a:extLst>
                    <a:ext uri="{9D8B030D-6E8A-4147-A177-3AD203B41FA5}">
                      <a16:colId xmlns:a16="http://schemas.microsoft.com/office/drawing/2014/main" xmlns="" val="2776721307"/>
                    </a:ext>
                  </a:extLst>
                </a:gridCol>
                <a:gridCol w="1270795">
                  <a:extLst>
                    <a:ext uri="{9D8B030D-6E8A-4147-A177-3AD203B41FA5}">
                      <a16:colId xmlns:a16="http://schemas.microsoft.com/office/drawing/2014/main" xmlns="" val="1305796314"/>
                    </a:ext>
                  </a:extLst>
                </a:gridCol>
                <a:gridCol w="1270795">
                  <a:extLst>
                    <a:ext uri="{9D8B030D-6E8A-4147-A177-3AD203B41FA5}">
                      <a16:colId xmlns:a16="http://schemas.microsoft.com/office/drawing/2014/main" xmlns="" val="3850716734"/>
                    </a:ext>
                  </a:extLst>
                </a:gridCol>
                <a:gridCol w="1270795">
                  <a:extLst>
                    <a:ext uri="{9D8B030D-6E8A-4147-A177-3AD203B41FA5}">
                      <a16:colId xmlns:a16="http://schemas.microsoft.com/office/drawing/2014/main" xmlns="" val="3668845039"/>
                    </a:ext>
                  </a:extLst>
                </a:gridCol>
                <a:gridCol w="1271724">
                  <a:extLst>
                    <a:ext uri="{9D8B030D-6E8A-4147-A177-3AD203B41FA5}">
                      <a16:colId xmlns:a16="http://schemas.microsoft.com/office/drawing/2014/main" xmlns="" val="975599103"/>
                    </a:ext>
                  </a:extLst>
                </a:gridCol>
                <a:gridCol w="1271724">
                  <a:extLst>
                    <a:ext uri="{9D8B030D-6E8A-4147-A177-3AD203B41FA5}">
                      <a16:colId xmlns:a16="http://schemas.microsoft.com/office/drawing/2014/main" xmlns="" val="2112079370"/>
                    </a:ext>
                  </a:extLst>
                </a:gridCol>
              </a:tblGrid>
              <a:tr h="1931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2081925"/>
                  </a:ext>
                </a:extLst>
              </a:tr>
              <a:tr h="1931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–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–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095361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124428" y="346793"/>
            <a:ext cx="5413397" cy="108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6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раверка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6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982" y="1808250"/>
            <a:ext cx="80652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Дзякуй за ўрок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3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" y="-5050"/>
            <a:ext cx="7983019" cy="67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IMG_20180507_115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7" y="-2"/>
            <a:ext cx="2722418" cy="36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IMG_20180507_115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-1"/>
            <a:ext cx="2774373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IMG-20170427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5" y="3730335"/>
            <a:ext cx="2722419" cy="2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IMG_20170427_184102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3730334"/>
            <a:ext cx="2774374" cy="29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3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oevkraj.by/wp-content/uploads/2015/11/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5" y="584695"/>
            <a:ext cx="4112781" cy="5744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3096" y="3030876"/>
            <a:ext cx="41610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r>
              <a:rPr lang="be-BY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іхась </a:t>
            </a:r>
          </a:p>
          <a:p>
            <a:pPr algn="ctr"/>
            <a:r>
              <a:rPr lang="be-BY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Даніленка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6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://altivec.net/pics/5780f838a65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54" name="Picture 6" descr="https://im0-tub-by.yandex.net/i?id=95f7fd8dae0c588b67f84c6a9d2754da-l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71"/>
            <a:ext cx="9143999" cy="68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60375" y="1335640"/>
            <a:ext cx="8262385" cy="35959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ellyAllegroC" panose="02000505070000020002" pitchFamily="2" charset="0"/>
                <a:cs typeface="Times New Roman" panose="02020603050405020304" pitchFamily="18" charset="0"/>
              </a:rPr>
              <a:t>Ч</a:t>
            </a:r>
            <a:r>
              <a:rPr lang="ru-RU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ellyAllegroC" panose="02000505070000020002" pitchFamily="2" charset="0"/>
                <a:cs typeface="Times New Roman" panose="02020603050405020304" pitchFamily="18" charset="0"/>
              </a:rPr>
              <a:t>ароўнае</a:t>
            </a:r>
            <a:r>
              <a:rPr lang="ru-RU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ellyAllegroC" panose="02000505070000020002" pitchFamily="2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ellyAllegroC" panose="02000505070000020002" pitchFamily="2" charset="0"/>
                <a:cs typeface="Times New Roman" panose="02020603050405020304" pitchFamily="18" charset="0"/>
              </a:rPr>
              <a:t>слова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XFy_h1LNBo4/hqdefaul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9" y="174661"/>
            <a:ext cx="8784404" cy="65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ша_Новик_-_Прыляцелі_куры(плю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51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75149"/>
            <a:ext cx="8928243" cy="663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Прыказк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ru-RU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так легка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зраб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сказаць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чога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само не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цца</a:t>
            </a:r>
            <a:r>
              <a:rPr lang="ru-RU" sz="4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тады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кал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хочаш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кал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можаш</a:t>
            </a:r>
            <a:r>
              <a:rPr lang="ru-RU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snyary_-_Kosil_yas_konyushinu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7463"/>
            <a:ext cx="9144000" cy="500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Выберыце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патрэбныя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словы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адказу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настойл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васць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гультайства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цярпенне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працав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тасць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лянота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упэўненасць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 [Режим совместимости]" id="{0AF260F4-085A-4FB8-AA42-D597B75A53F3}" vid="{FDBEB976-B156-4C79-BEF4-4E5F591607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254</TotalTime>
  <Words>174</Words>
  <Application>Microsoft Office PowerPoint</Application>
  <PresentationFormat>Экран (4:3)</PresentationFormat>
  <Paragraphs>46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User</cp:lastModifiedBy>
  <cp:revision>22</cp:revision>
  <dcterms:created xsi:type="dcterms:W3CDTF">2017-04-29T11:24:35Z</dcterms:created>
  <dcterms:modified xsi:type="dcterms:W3CDTF">2018-05-18T08:25:59Z</dcterms:modified>
</cp:coreProperties>
</file>