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2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03642FC-4C59-4F9E-841C-8DCF238D8139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7F80F61-2A8C-46D7-B894-4FA3BF98C64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0"/>
            <a:ext cx="9505056" cy="6857999"/>
          </a:xfrm>
          <a:solidFill>
            <a:schemeClr val="tx1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03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1067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5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084813" cy="531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28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17809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5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36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 smtClean="0"/>
              <a:t>Клюшка, шайба, коньки.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0536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1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Вода, шапочка, очки.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282904" cy="485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8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Мяч, бутсы, ворота.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93677"/>
            <a:ext cx="7558690" cy="506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6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600200"/>
          </a:xfrm>
        </p:spPr>
        <p:txBody>
          <a:bodyPr/>
          <a:lstStyle/>
          <a:p>
            <a:r>
              <a:rPr lang="ru-RU" dirty="0" smtClean="0"/>
              <a:t>Мяч, сетка, две площадки.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22907" cy="4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92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Доска, клетки, фигуры.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296472" cy="485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4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Кимоно, пояс, татами.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40488" cy="509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32848" cy="572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0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Ринг, перчатки, капа. 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943907" cy="50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27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Лёд, коньки, танец.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7686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62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Лыжи, палки, трасса.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941176" cy="479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76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Лента, брусья, бревно.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84976" cy="49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65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Мяч, кольцо, площадка.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103517" cy="53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4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0"/>
            <a:ext cx="9252520" cy="6858000"/>
          </a:xfrm>
          <a:solidFill>
            <a:schemeClr val="tx1"/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1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748464" cy="4752528"/>
          </a:xfrm>
        </p:spPr>
        <p:txBody>
          <a:bodyPr/>
          <a:lstStyle/>
          <a:p>
            <a:r>
              <a:rPr lang="ru-RU" sz="11500" dirty="0" smtClean="0"/>
              <a:t>иммунитет</a:t>
            </a:r>
            <a:br>
              <a:rPr lang="ru-RU" sz="11500" dirty="0" smtClean="0"/>
            </a:br>
            <a:r>
              <a:rPr lang="ru-RU" sz="11500" dirty="0"/>
              <a:t/>
            </a:r>
            <a:br>
              <a:rPr lang="ru-RU" sz="11500" dirty="0"/>
            </a:br>
            <a:r>
              <a:rPr lang="ru-RU" sz="11500" dirty="0" smtClean="0"/>
              <a:t/>
            </a:r>
            <a:br>
              <a:rPr lang="ru-RU" sz="11500" dirty="0" smtClean="0"/>
            </a:br>
            <a:r>
              <a:rPr lang="ru-RU" sz="11500" dirty="0" smtClean="0"/>
              <a:t/>
            </a:r>
            <a:br>
              <a:rPr lang="ru-RU" sz="11500" dirty="0" smtClean="0"/>
            </a:br>
            <a:r>
              <a:rPr lang="ru-RU" sz="11500" dirty="0" smtClean="0"/>
              <a:t>закаливание</a:t>
            </a:r>
            <a:endParaRPr lang="ru-RU" sz="11500" dirty="0"/>
          </a:p>
        </p:txBody>
      </p:sp>
    </p:spTree>
    <p:extLst>
      <p:ext uri="{BB962C8B-B14F-4D97-AF65-F5344CB8AC3E}">
        <p14:creationId xmlns:p14="http://schemas.microsoft.com/office/powerpoint/2010/main" val="33987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086404"/>
            <a:ext cx="8445667" cy="364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5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3972863"/>
              </p:ext>
            </p:extLst>
          </p:nvPr>
        </p:nvGraphicFramePr>
        <p:xfrm>
          <a:off x="467545" y="2132856"/>
          <a:ext cx="8352926" cy="3600399"/>
        </p:xfrm>
        <a:graphic>
          <a:graphicData uri="http://schemas.openxmlformats.org/drawingml/2006/table">
            <a:tbl>
              <a:tblPr firstRow="1" firstCol="1" bandRow="1"/>
              <a:tblGrid>
                <a:gridCol w="523640"/>
                <a:gridCol w="523640"/>
                <a:gridCol w="522767"/>
                <a:gridCol w="522767"/>
                <a:gridCol w="521894"/>
                <a:gridCol w="521894"/>
                <a:gridCol w="521022"/>
                <a:gridCol w="521022"/>
                <a:gridCol w="521022"/>
                <a:gridCol w="521894"/>
                <a:gridCol w="521894"/>
                <a:gridCol w="521894"/>
                <a:gridCol w="521894"/>
                <a:gridCol w="521894"/>
                <a:gridCol w="521894"/>
                <a:gridCol w="521894"/>
              </a:tblGrid>
              <a:tr h="12001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01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j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j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01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4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146996"/>
              </p:ext>
            </p:extLst>
          </p:nvPr>
        </p:nvGraphicFramePr>
        <p:xfrm>
          <a:off x="395542" y="2276871"/>
          <a:ext cx="8496936" cy="3672408"/>
        </p:xfrm>
        <a:graphic>
          <a:graphicData uri="http://schemas.openxmlformats.org/drawingml/2006/table">
            <a:tbl>
              <a:tblPr firstRow="1" firstCol="1" bandRow="1"/>
              <a:tblGrid>
                <a:gridCol w="532668"/>
                <a:gridCol w="532668"/>
                <a:gridCol w="531780"/>
                <a:gridCol w="531780"/>
                <a:gridCol w="530892"/>
                <a:gridCol w="530892"/>
                <a:gridCol w="530004"/>
                <a:gridCol w="530004"/>
                <a:gridCol w="530004"/>
                <a:gridCol w="530892"/>
                <a:gridCol w="530892"/>
                <a:gridCol w="530892"/>
                <a:gridCol w="530892"/>
                <a:gridCol w="530892"/>
                <a:gridCol w="530892"/>
                <a:gridCol w="530892"/>
              </a:tblGrid>
              <a:tr h="12241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1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j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j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1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25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54908" cy="54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49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7453215"/>
              </p:ext>
            </p:extLst>
          </p:nvPr>
        </p:nvGraphicFramePr>
        <p:xfrm>
          <a:off x="467544" y="2420888"/>
          <a:ext cx="8208910" cy="3744417"/>
        </p:xfrm>
        <a:graphic>
          <a:graphicData uri="http://schemas.openxmlformats.org/drawingml/2006/table">
            <a:tbl>
              <a:tblPr firstRow="1" firstCol="1" bandRow="1"/>
              <a:tblGrid>
                <a:gridCol w="514612"/>
                <a:gridCol w="514612"/>
                <a:gridCol w="513754"/>
                <a:gridCol w="513754"/>
                <a:gridCol w="512896"/>
                <a:gridCol w="512896"/>
                <a:gridCol w="512038"/>
                <a:gridCol w="512038"/>
                <a:gridCol w="512038"/>
                <a:gridCol w="512896"/>
                <a:gridCol w="512896"/>
                <a:gridCol w="512896"/>
                <a:gridCol w="512896"/>
                <a:gridCol w="512896"/>
                <a:gridCol w="512896"/>
                <a:gridCol w="512896"/>
              </a:tblGrid>
              <a:tr h="12481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1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j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j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1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F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ru-RU" sz="2800" b="1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F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2800" b="1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F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2800" b="1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B0F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2800" b="1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7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252520" cy="7029400"/>
          </a:xfrm>
          <a:solidFill>
            <a:schemeClr val="tx1"/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51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882">
            <a:off x="-1348384" y="1597007"/>
            <a:ext cx="11515428" cy="406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29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6002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Будьте здоровы</a:t>
            </a:r>
            <a:endParaRPr lang="ru-RU" dirty="0"/>
          </a:p>
        </p:txBody>
      </p:sp>
      <p:pic>
        <p:nvPicPr>
          <p:cNvPr id="28674" name="Picture 2" descr="Картинки по запросу здоровые  де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4737965" cy="3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72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58493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6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556891" cy="644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854826" cy="4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75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484031" cy="48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0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3885654" cy="58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28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2350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3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118</TotalTime>
  <Words>216</Words>
  <Application>Microsoft Office PowerPoint</Application>
  <PresentationFormat>Экран (4:3)</PresentationFormat>
  <Paragraphs>157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Клюшка, шайба, коньки.</vt:lpstr>
      <vt:lpstr>Вода, шапочка, очки.</vt:lpstr>
      <vt:lpstr>Мяч, бутсы, ворота.</vt:lpstr>
      <vt:lpstr>Мяч, сетка, две площадки.</vt:lpstr>
      <vt:lpstr>Доска, клетки, фигуры.</vt:lpstr>
      <vt:lpstr>Кимоно, пояс, татами.</vt:lpstr>
      <vt:lpstr>Ринг, перчатки, капа. </vt:lpstr>
      <vt:lpstr>Лёд, коньки, танец.</vt:lpstr>
      <vt:lpstr>Лыжи, палки, трасса.</vt:lpstr>
      <vt:lpstr>Лента, брусья, бревно.</vt:lpstr>
      <vt:lpstr>Мяч, кольцо, площадка.</vt:lpstr>
      <vt:lpstr>Презентация PowerPoint</vt:lpstr>
      <vt:lpstr>иммунитет    закаливание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Будьте здоровы</vt:lpstr>
    </vt:vector>
  </TitlesOfParts>
  <Company>SPecialiST RePack, SanBuild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</dc:creator>
  <cp:lastModifiedBy>Dom</cp:lastModifiedBy>
  <cp:revision>10</cp:revision>
  <dcterms:created xsi:type="dcterms:W3CDTF">2017-11-28T16:47:57Z</dcterms:created>
  <dcterms:modified xsi:type="dcterms:W3CDTF">2017-11-28T18:46:15Z</dcterms:modified>
</cp:coreProperties>
</file>