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9" r:id="rId4"/>
    <p:sldId id="260" r:id="rId5"/>
    <p:sldId id="263" r:id="rId6"/>
    <p:sldId id="268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AB2A-3164-4FC0-AD01-3496E00E1636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2A7-1C52-45F8-989F-0614F0FF284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AB2A-3164-4FC0-AD01-3496E00E1636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2A7-1C52-45F8-989F-0614F0FF2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AB2A-3164-4FC0-AD01-3496E00E1636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2A7-1C52-45F8-989F-0614F0FF2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AB2A-3164-4FC0-AD01-3496E00E1636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2A7-1C52-45F8-989F-0614F0FF28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AB2A-3164-4FC0-AD01-3496E00E1636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2A7-1C52-45F8-989F-0614F0FF2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AB2A-3164-4FC0-AD01-3496E00E1636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2A7-1C52-45F8-989F-0614F0FF28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AB2A-3164-4FC0-AD01-3496E00E1636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2A7-1C52-45F8-989F-0614F0FF284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AB2A-3164-4FC0-AD01-3496E00E1636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2A7-1C52-45F8-989F-0614F0FF2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AB2A-3164-4FC0-AD01-3496E00E1636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2A7-1C52-45F8-989F-0614F0FF2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AB2A-3164-4FC0-AD01-3496E00E1636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2A7-1C52-45F8-989F-0614F0FF2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EAB2A-3164-4FC0-AD01-3496E00E1636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142A7-1C52-45F8-989F-0614F0FF284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AEAB2A-3164-4FC0-AD01-3496E00E1636}" type="datetimeFigureOut">
              <a:rPr lang="ru-RU" smtClean="0"/>
              <a:t>03.12.2019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F142A7-1C52-45F8-989F-0614F0FF284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картинка семь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88" y="882157"/>
            <a:ext cx="7200800" cy="491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348881"/>
            <a:ext cx="4536504" cy="3096343"/>
          </a:xfrm>
        </p:spPr>
        <p:txBody>
          <a:bodyPr/>
          <a:lstStyle/>
          <a:p>
            <a:pPr marL="182880" indent="0">
              <a:buNone/>
            </a:pPr>
            <a:endParaRPr lang="ru-RU" dirty="0"/>
          </a:p>
        </p:txBody>
      </p:sp>
      <p:pic>
        <p:nvPicPr>
          <p:cNvPr id="9" name="Picture 2" descr="C:\Users\Admin\Desktop\картинка семья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77"/>
          <a:stretch/>
        </p:blipFill>
        <p:spPr bwMode="auto">
          <a:xfrm>
            <a:off x="1604962" y="319087"/>
            <a:ext cx="5934075" cy="6219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8806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Admin\Desktop\90701d02ae3da0e5a21abbd900c25748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14300"/>
            <a:ext cx="8966646" cy="662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58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021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372168"/>
            <a:ext cx="409384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dmin\Desktop\img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8" t="24054"/>
          <a:stretch/>
        </p:blipFill>
        <p:spPr bwMode="auto">
          <a:xfrm>
            <a:off x="4211960" y="10391"/>
            <a:ext cx="4965640" cy="684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48680"/>
            <a:ext cx="42484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Словарная работа</a:t>
            </a:r>
          </a:p>
          <a:p>
            <a:endParaRPr lang="ru-RU" dirty="0"/>
          </a:p>
          <a:p>
            <a:r>
              <a:rPr lang="ru-RU" b="1" i="1" u="sng" dirty="0" smtClean="0"/>
              <a:t>Семья </a:t>
            </a:r>
            <a:r>
              <a:rPr lang="ru-RU" dirty="0"/>
              <a:t>–это группа людей, объединенных кровным родством и близкими </a:t>
            </a:r>
            <a:r>
              <a:rPr lang="ru-RU" dirty="0" smtClean="0"/>
              <a:t>отношениями</a:t>
            </a:r>
          </a:p>
          <a:p>
            <a:r>
              <a:rPr lang="ru-RU" b="1" i="1" u="sng" dirty="0" smtClean="0"/>
              <a:t>Род</a:t>
            </a:r>
            <a:r>
              <a:rPr lang="ru-RU" b="1" i="1" u="sng" dirty="0"/>
              <a:t>, родственники- </a:t>
            </a:r>
            <a:r>
              <a:rPr lang="ru-RU" dirty="0"/>
              <a:t>коллектив кровных родственников, носящих общую </a:t>
            </a:r>
            <a:r>
              <a:rPr lang="ru-RU" dirty="0" smtClean="0"/>
              <a:t>фамилию</a:t>
            </a:r>
            <a:endParaRPr lang="ru-RU" dirty="0"/>
          </a:p>
          <a:p>
            <a:r>
              <a:rPr lang="ru-RU" dirty="0"/>
              <a:t>Родственники бывают близкие </a:t>
            </a:r>
            <a:r>
              <a:rPr lang="ru-RU" dirty="0" smtClean="0"/>
              <a:t>:         </a:t>
            </a:r>
            <a:r>
              <a:rPr lang="ru-RU" dirty="0"/>
              <a:t>( папа, мама, брат, сестра, дедушка, бабушка)</a:t>
            </a:r>
          </a:p>
          <a:p>
            <a:r>
              <a:rPr lang="ru-RU" dirty="0"/>
              <a:t>Дальние: ( тетя, дядя, двоюродные братья и сестры) </a:t>
            </a:r>
          </a:p>
        </p:txBody>
      </p:sp>
    </p:spTree>
    <p:extLst>
      <p:ext uri="{BB962C8B-B14F-4D97-AF65-F5344CB8AC3E}">
        <p14:creationId xmlns:p14="http://schemas.microsoft.com/office/powerpoint/2010/main" val="337621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130414676_otkritkisdnemsemiilubviivernosti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900100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3369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5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18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</TotalTime>
  <Words>53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2019-11-16T19:11:58Z</dcterms:created>
  <dcterms:modified xsi:type="dcterms:W3CDTF">2019-12-03T17:21:47Z</dcterms:modified>
</cp:coreProperties>
</file>