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2" r:id="rId2"/>
    <p:sldId id="285" r:id="rId3"/>
    <p:sldId id="283" r:id="rId4"/>
    <p:sldId id="28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by/imag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3643314"/>
            <a:ext cx="8786874" cy="2123658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endParaRPr lang="be-BY" sz="4400" b="1" dirty="0" smtClean="0">
              <a:solidFill>
                <a:prstClr val="black"/>
              </a:solidFill>
              <a:latin typeface="Times New Roman" pitchFamily="18" charset="0"/>
              <a:cs typeface="Arial" pitchFamily="34" charset="0"/>
            </a:endParaRPr>
          </a:p>
          <a:p>
            <a:pPr algn="ctr"/>
            <a:r>
              <a:rPr lang="be-BY" sz="4400" b="1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Служыць для сувязі слоў у сказе.</a:t>
            </a:r>
          </a:p>
          <a:p>
            <a:pPr algn="ctr"/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357166"/>
            <a:ext cx="5357850" cy="769441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be-BY" sz="4400" b="1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П</a:t>
            </a:r>
            <a:r>
              <a:rPr lang="be-BY" sz="4400" b="1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РЫНАЗОЎНІК</a:t>
            </a:r>
            <a:endParaRPr lang="ru-RU" sz="4400" b="1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4214810" y="1214422"/>
            <a:ext cx="857256" cy="22145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357166"/>
            <a:ext cx="5357850" cy="769441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be-BY" sz="4400" b="1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П</a:t>
            </a:r>
            <a:r>
              <a:rPr lang="be-BY" sz="4400" b="1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РЫНАЗОЎНІКІ</a:t>
            </a:r>
            <a:endParaRPr lang="ru-RU" sz="4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00694" y="4643446"/>
            <a:ext cx="1192955" cy="707886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r>
              <a:rPr lang="be-BY" sz="2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be-BY" sz="40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з-за 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1785926"/>
            <a:ext cx="1101584" cy="707886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r>
              <a:rPr lang="be-BY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над</a:t>
            </a:r>
            <a:r>
              <a:rPr lang="be-BY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57752" y="2285992"/>
            <a:ext cx="1220247" cy="707886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r>
              <a:rPr lang="be-BY" sz="2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be-BY" sz="40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пад</a:t>
            </a:r>
            <a:r>
              <a:rPr lang="be-BY" sz="2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143240" y="5429264"/>
            <a:ext cx="891591" cy="707886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r>
              <a:rPr lang="be-BY" sz="2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be-BY" sz="40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на 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14612" y="3071810"/>
            <a:ext cx="620683" cy="769441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r>
              <a:rPr lang="be-BY" sz="2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be-BY" sz="4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у</a:t>
            </a:r>
            <a:r>
              <a:rPr lang="be-BY" sz="2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786710" y="1643050"/>
            <a:ext cx="878767" cy="707886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r>
              <a:rPr lang="be-BY" sz="2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be-BY" sz="40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д</a:t>
            </a:r>
            <a:r>
              <a:rPr lang="be-BY" sz="40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а </a:t>
            </a:r>
            <a:endParaRPr lang="ru-RU" sz="4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71472" y="4286256"/>
            <a:ext cx="878767" cy="707886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r>
              <a:rPr lang="be-BY" sz="2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be-BY" sz="40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ад </a:t>
            </a:r>
            <a:endParaRPr lang="ru-RU" sz="4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786710" y="5000636"/>
            <a:ext cx="891591" cy="707886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r>
              <a:rPr lang="be-BY" sz="2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be-BY" sz="40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па</a:t>
            </a:r>
            <a:r>
              <a:rPr lang="be-BY" sz="40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shakova-ivant-dou8.edumsko.ru/uploads/33500/33445/section/668739/.thumbs/v_les.jpg?15415308821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Крыніцы ілюстрацый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dirty="0" smtClean="0"/>
              <a:t>Ілюстрацыя </a:t>
            </a:r>
            <a:r>
              <a:rPr lang="be-BY" dirty="0" smtClean="0"/>
              <a:t>для прэзентацыі </a:t>
            </a:r>
            <a:r>
              <a:rPr lang="be-BY" dirty="0" smtClean="0"/>
              <a:t>з </a:t>
            </a:r>
            <a:r>
              <a:rPr lang="en-US" dirty="0" smtClean="0">
                <a:hlinkClick r:id="rId2"/>
              </a:rPr>
              <a:t>https://yandex.by/images</a:t>
            </a:r>
            <a:endParaRPr lang="be-BY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214</TotalTime>
  <Words>34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Слайд 1</vt:lpstr>
      <vt:lpstr>Слайд 2</vt:lpstr>
      <vt:lpstr>Слайд 3</vt:lpstr>
      <vt:lpstr>Крыніцы ілюстрацый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Пользователь Windows</cp:lastModifiedBy>
  <cp:revision>25</cp:revision>
  <dcterms:created xsi:type="dcterms:W3CDTF">2018-02-21T19:02:12Z</dcterms:created>
  <dcterms:modified xsi:type="dcterms:W3CDTF">2019-05-02T18:07:14Z</dcterms:modified>
</cp:coreProperties>
</file>