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9" r:id="rId22"/>
    <p:sldId id="290" r:id="rId23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C52753-45C1-42E5-9C83-C938A4E8B3F5}" type="datetimeFigureOut">
              <a:rPr lang="be-BY" smtClean="0"/>
              <a:t>26.10.2016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F89AB7-A9CE-46C5-8805-C6FA77F7B893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" Target="slide4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23.jpe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5.jpe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e-BY" sz="6000" dirty="0" smtClean="0"/>
              <a:t>Х. К. Андерсен</a:t>
            </a:r>
          </a:p>
          <a:p>
            <a:r>
              <a:rPr lang="be-BY" sz="6000" dirty="0" smtClean="0"/>
              <a:t>«Ромашка»</a:t>
            </a:r>
            <a:endParaRPr lang="be-BY" sz="6000" dirty="0"/>
          </a:p>
        </p:txBody>
      </p:sp>
    </p:spTree>
    <p:extLst>
      <p:ext uri="{BB962C8B-B14F-4D97-AF65-F5344CB8AC3E}">
        <p14:creationId xmlns:p14="http://schemas.microsoft.com/office/powerpoint/2010/main" val="6674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0" name="Group 26"/>
          <p:cNvGrpSpPr>
            <a:grpSpLocks/>
          </p:cNvGrpSpPr>
          <p:nvPr/>
        </p:nvGrpSpPr>
        <p:grpSpPr bwMode="auto">
          <a:xfrm>
            <a:off x="177800" y="265113"/>
            <a:ext cx="8713788" cy="5367337"/>
            <a:chOff x="112" y="167"/>
            <a:chExt cx="5489" cy="3381"/>
          </a:xfrm>
        </p:grpSpPr>
        <p:pic>
          <p:nvPicPr>
            <p:cNvPr id="18442" name="Picture 35" descr="кросворд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12"/>
              <a:ext cx="5010" cy="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36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167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37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663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38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" y="1111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39" descr="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1615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40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2091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41" descr="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2559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42" descr="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" y="3051"/>
              <a:ext cx="36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8" descr="соловей"/>
            <p:cNvPicPr>
              <a:picLocks noChangeAspect="1" noChangeArrowheads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" y="729"/>
              <a:ext cx="204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19" descr="русалочка"/>
            <p:cNvPicPr>
              <a:picLocks noChangeAspect="1" noChangeArrowheads="1"/>
            </p:cNvPicPr>
            <p:nvPr/>
          </p:nvPicPr>
          <p:blipFill>
            <a:blip r:embed="rId11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06"/>
              <a:ext cx="268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0" descr="дюймовочка"/>
            <p:cNvPicPr>
              <a:picLocks noChangeAspect="1" noChangeArrowheads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1207"/>
              <a:ext cx="301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21" descr="кай"/>
            <p:cNvPicPr>
              <a:picLocks noChangeAspect="1" noChangeArrowheads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" y="1695"/>
              <a:ext cx="78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22" descr="горошина"/>
            <p:cNvPicPr>
              <a:picLocks noChangeAspect="1" noChangeArrowheads="1"/>
            </p:cNvPicPr>
            <p:nvPr/>
          </p:nvPicPr>
          <p:blipFill>
            <a:blip r:embed="rId1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2226"/>
              <a:ext cx="235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3" descr="крапива"/>
            <p:cNvPicPr>
              <a:picLocks noChangeAspect="1" noChangeArrowheads="1"/>
            </p:cNvPicPr>
            <p:nvPr/>
          </p:nvPicPr>
          <p:blipFill>
            <a:blip r:embed="rId1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3168"/>
              <a:ext cx="206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4" descr="солдатик"/>
            <p:cNvPicPr>
              <a:picLocks noChangeAspect="1" noChangeArrowheads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2705"/>
              <a:ext cx="23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11" name="Picture 27" descr="ромашка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66725"/>
            <a:ext cx="3810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im0-tub-by.yandex.net/i?id=6a2d45b1084e6fd1bbd37b41759c1117&amp;n=33&amp;h=215&amp;w=3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3389"/>
            <a:ext cx="2657475" cy="17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9597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358596"/>
            <a:ext cx="4139952" cy="5042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e-BY" sz="2800" dirty="0"/>
              <a:t>Ромашка распустилась</a:t>
            </a:r>
          </a:p>
        </p:txBody>
      </p:sp>
      <p:pic>
        <p:nvPicPr>
          <p:cNvPr id="1026" name="Picture 2" descr="http://festival.1september.ru/articles/53276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" y="0"/>
            <a:ext cx="7668344" cy="6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050" name="Picture 2" descr="http://festival.1september.ru/articles/53276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6336" cy="63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64088" y="6353772"/>
            <a:ext cx="3779912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«Как я счастлива!»</a:t>
            </a:r>
          </a:p>
        </p:txBody>
      </p:sp>
    </p:spTree>
    <p:extLst>
      <p:ext uri="{BB962C8B-B14F-4D97-AF65-F5344CB8AC3E}">
        <p14:creationId xmlns:p14="http://schemas.microsoft.com/office/powerpoint/2010/main" val="30180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074" name="Picture 2" descr="http://festival.1september.ru/articles/532762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" y="18635"/>
            <a:ext cx="7876595" cy="63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6353772"/>
            <a:ext cx="3563888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Гордые цветы</a:t>
            </a:r>
          </a:p>
        </p:txBody>
      </p:sp>
    </p:spTree>
    <p:extLst>
      <p:ext uri="{BB962C8B-B14F-4D97-AF65-F5344CB8AC3E}">
        <p14:creationId xmlns:p14="http://schemas.microsoft.com/office/powerpoint/2010/main" val="39259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098" name="Picture 2" descr="http://festival.1september.ru/articles/53276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" y="0"/>
            <a:ext cx="7775592" cy="63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6353772"/>
            <a:ext cx="3995936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Встреча с жаворонком</a:t>
            </a:r>
          </a:p>
        </p:txBody>
      </p:sp>
    </p:spTree>
    <p:extLst>
      <p:ext uri="{BB962C8B-B14F-4D97-AF65-F5344CB8AC3E}">
        <p14:creationId xmlns:p14="http://schemas.microsoft.com/office/powerpoint/2010/main" val="31828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122" name="Picture 2" descr="http://festival.1september.ru/articles/53276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0"/>
            <a:ext cx="7723033" cy="63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6353772"/>
            <a:ext cx="5004048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/>
              <a:t>Девушка срезает цветы в саду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730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6146" name="Picture 2" descr="http://festival.1september.ru/articles/53276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8" cy="63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6353772"/>
            <a:ext cx="3707904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Жаворонок в западне</a:t>
            </a:r>
          </a:p>
        </p:txBody>
      </p:sp>
    </p:spTree>
    <p:extLst>
      <p:ext uri="{BB962C8B-B14F-4D97-AF65-F5344CB8AC3E}">
        <p14:creationId xmlns:p14="http://schemas.microsoft.com/office/powerpoint/2010/main" val="9359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7170" name="Picture 2" descr="http://festival.1september.ru/articles/53276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" y="0"/>
            <a:ext cx="7946889" cy="63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6353772"/>
            <a:ext cx="7164288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Мальчики выкапывают дёрн с ромашкой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21972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8194" name="Picture 2" descr="http://festival.1september.ru/articles/532762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6" y="-3926"/>
            <a:ext cx="7755997" cy="64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6353772"/>
            <a:ext cx="3995936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В клетке с жаворонком</a:t>
            </a:r>
            <a:r>
              <a:rPr lang="ru-RU" sz="2800" dirty="0" smtClean="0"/>
              <a:t> 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41780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9218" name="Picture 2" descr="http://festival.1september.ru/articles/53276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2" y="-26488"/>
            <a:ext cx="7754283" cy="64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6337631"/>
            <a:ext cx="2987824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Гибель птички</a:t>
            </a:r>
          </a:p>
        </p:txBody>
      </p:sp>
    </p:spTree>
    <p:extLst>
      <p:ext uri="{BB962C8B-B14F-4D97-AF65-F5344CB8AC3E}">
        <p14:creationId xmlns:p14="http://schemas.microsoft.com/office/powerpoint/2010/main" val="16118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6" descr="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3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9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0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1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707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0242" name="Picture 2" descr="http://festival.1september.ru/articles/53276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"/>
            <a:ext cx="7740352" cy="63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96136" y="6353772"/>
            <a:ext cx="3347864" cy="50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800" dirty="0"/>
              <a:t>На пыльной дороге</a:t>
            </a:r>
          </a:p>
        </p:txBody>
      </p:sp>
    </p:spTree>
    <p:extLst>
      <p:ext uri="{BB962C8B-B14F-4D97-AF65-F5344CB8AC3E}">
        <p14:creationId xmlns:p14="http://schemas.microsoft.com/office/powerpoint/2010/main" val="36593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/>
              <a:t>- Сказки Андерсена учат</a:t>
            </a:r>
            <a:r>
              <a:rPr lang="ru-RU" sz="3600" i="1" dirty="0" smtClean="0"/>
              <a:t>…</a:t>
            </a:r>
          </a:p>
          <a:p>
            <a:endParaRPr lang="ru-RU" sz="1000" dirty="0"/>
          </a:p>
          <a:p>
            <a:r>
              <a:rPr lang="ru-RU" sz="3600" i="1" dirty="0"/>
              <a:t>- Сказки заставляют задуматься</a:t>
            </a:r>
            <a:r>
              <a:rPr lang="ru-RU" sz="3600" i="1" dirty="0" smtClean="0"/>
              <a:t>…</a:t>
            </a:r>
          </a:p>
          <a:p>
            <a:endParaRPr lang="ru-RU" sz="1000" dirty="0"/>
          </a:p>
          <a:p>
            <a:r>
              <a:rPr lang="ru-RU" sz="3600" i="1" dirty="0"/>
              <a:t>- В сказках Андерсена живут…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0648"/>
            <a:ext cx="7316315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   урок</a:t>
            </a:r>
          </a:p>
        </p:txBody>
      </p:sp>
    </p:spTree>
    <p:extLst>
      <p:ext uri="{BB962C8B-B14F-4D97-AF65-F5344CB8AC3E}">
        <p14:creationId xmlns:p14="http://schemas.microsoft.com/office/powerpoint/2010/main" val="3693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7" descr="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9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40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41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4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русалоч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s://im3-tub-by.yandex.net/i?id=f962a07f4d71140b721791bb817ddf46&amp;n=33&amp;h=215&amp;w=3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6"/>
            <a:ext cx="2660650" cy="17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460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8" descr="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9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0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1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4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солове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157288"/>
            <a:ext cx="3252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9" descr="русалоч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playing-field.ru/img/2015/051902/234906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7283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491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9" descr="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0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41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4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8" descr="солове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157288"/>
            <a:ext cx="3252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9" descr="русалоч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0" descr="дюймовоч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16113"/>
            <a:ext cx="4786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fitsis.justclick.ru/media/content/fitsis/2015052822452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r="23699"/>
          <a:stretch/>
        </p:blipFill>
        <p:spPr bwMode="auto">
          <a:xfrm>
            <a:off x="-1" y="-1"/>
            <a:ext cx="2165351" cy="26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2162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0" descr="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1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4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8" descr="солове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157288"/>
            <a:ext cx="3252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9" descr="русалоч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0" descr="дюймовоч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16113"/>
            <a:ext cx="4786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кай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690813"/>
            <a:ext cx="12414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s://im1-tub-by.yandex.net/i?id=18c5793984a3c76c87ad85d4bcd19e09&amp;n=33&amp;h=215&amp;w=1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3197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6411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0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1" descr="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4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8" descr="солове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157288"/>
            <a:ext cx="3252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9" descr="русалоч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0" descr="дюймовоч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16113"/>
            <a:ext cx="4786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1" descr="кай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690813"/>
            <a:ext cx="12414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горошина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533775"/>
            <a:ext cx="3738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im1-tub-by.yandex.net/i?id=6d6084ad8f4f72127e06060a5854e29c&amp;n=33&amp;h=188&amp;w=48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67" y="-2304"/>
            <a:ext cx="3138717" cy="12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900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0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1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2" descr="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8" descr="солове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157288"/>
            <a:ext cx="3252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9" descr="русалоч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дюймовоч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16113"/>
            <a:ext cx="4786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1" descr="кай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690813"/>
            <a:ext cx="12414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2" descr="горошина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533775"/>
            <a:ext cx="3738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3" descr="солдатик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294188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s://im1-tub-by.yandex.net/i?id=1f9ac2aaa40cfbd87a1ac3ffbc270680&amp;n=33&amp;h=215&amp;w=29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r="13063"/>
          <a:stretch/>
        </p:blipFill>
        <p:spPr bwMode="auto">
          <a:xfrm>
            <a:off x="0" y="0"/>
            <a:ext cx="2146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7739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35" descr="кро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6550"/>
            <a:ext cx="7953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651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525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637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638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9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06241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843463"/>
            <a:ext cx="571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солове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157288"/>
            <a:ext cx="3252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русалоч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85775"/>
            <a:ext cx="4260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дюймовоч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16113"/>
            <a:ext cx="47863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ка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690813"/>
            <a:ext cx="12414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2" descr="горошин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533775"/>
            <a:ext cx="3738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24" descr="крапива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029200"/>
            <a:ext cx="32750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5" descr="солдатик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294188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gigieya.ru/krapiv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-64754"/>
            <a:ext cx="1975224" cy="33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427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83</TotalTime>
  <Words>61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Ромашка распустилась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2016-10-25T05:19:50Z</dcterms:created>
  <dcterms:modified xsi:type="dcterms:W3CDTF">2016-10-26T21:11:15Z</dcterms:modified>
</cp:coreProperties>
</file>