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63" r:id="rId10"/>
    <p:sldId id="287" r:id="rId11"/>
    <p:sldId id="264" r:id="rId12"/>
    <p:sldId id="288" r:id="rId13"/>
    <p:sldId id="265" r:id="rId14"/>
    <p:sldId id="289" r:id="rId15"/>
    <p:sldId id="266" r:id="rId16"/>
    <p:sldId id="290" r:id="rId17"/>
    <p:sldId id="267" r:id="rId18"/>
    <p:sldId id="291" r:id="rId19"/>
    <p:sldId id="268" r:id="rId20"/>
    <p:sldId id="292" r:id="rId21"/>
    <p:sldId id="269" r:id="rId22"/>
    <p:sldId id="293" r:id="rId23"/>
    <p:sldId id="270" r:id="rId24"/>
    <p:sldId id="294" r:id="rId25"/>
    <p:sldId id="271" r:id="rId26"/>
    <p:sldId id="272" r:id="rId27"/>
    <p:sldId id="273" r:id="rId28"/>
    <p:sldId id="295" r:id="rId29"/>
    <p:sldId id="274" r:id="rId30"/>
    <p:sldId id="296" r:id="rId31"/>
    <p:sldId id="275" r:id="rId32"/>
    <p:sldId id="276" r:id="rId33"/>
    <p:sldId id="277" r:id="rId34"/>
    <p:sldId id="297" r:id="rId35"/>
    <p:sldId id="278" r:id="rId36"/>
    <p:sldId id="300" r:id="rId37"/>
    <p:sldId id="279" r:id="rId38"/>
    <p:sldId id="298" r:id="rId39"/>
    <p:sldId id="280" r:id="rId40"/>
    <p:sldId id="281" r:id="rId41"/>
    <p:sldId id="284" r:id="rId42"/>
    <p:sldId id="301" r:id="rId43"/>
    <p:sldId id="302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6A1D-81E0-4CC3-B33B-001F541AD7F4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2668-D9DE-46F8-81BD-DEA34364E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71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6A1D-81E0-4CC3-B33B-001F541AD7F4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2668-D9DE-46F8-81BD-DEA34364E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32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6A1D-81E0-4CC3-B33B-001F541AD7F4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2668-D9DE-46F8-81BD-DEA34364E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90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6A1D-81E0-4CC3-B33B-001F541AD7F4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2668-D9DE-46F8-81BD-DEA34364E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42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6A1D-81E0-4CC3-B33B-001F541AD7F4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2668-D9DE-46F8-81BD-DEA34364E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8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6A1D-81E0-4CC3-B33B-001F541AD7F4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2668-D9DE-46F8-81BD-DEA34364E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6A1D-81E0-4CC3-B33B-001F541AD7F4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2668-D9DE-46F8-81BD-DEA34364E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48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6A1D-81E0-4CC3-B33B-001F541AD7F4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2668-D9DE-46F8-81BD-DEA34364E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6A1D-81E0-4CC3-B33B-001F541AD7F4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2668-D9DE-46F8-81BD-DEA34364E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44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6A1D-81E0-4CC3-B33B-001F541AD7F4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2668-D9DE-46F8-81BD-DEA34364E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6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6A1D-81E0-4CC3-B33B-001F541AD7F4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2668-D9DE-46F8-81BD-DEA34364E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23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6A1D-81E0-4CC3-B33B-001F541AD7F4}" type="datetimeFigureOut">
              <a:rPr lang="ru-RU" smtClean="0"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B2668-D9DE-46F8-81BD-DEA34364E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66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5618" y="1413965"/>
            <a:ext cx="9607638" cy="3817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50"/>
              </a:spcAft>
            </a:pPr>
            <a:r>
              <a:rPr lang="ru-RU" sz="4400" b="1" dirty="0" smtClean="0">
                <a:solidFill>
                  <a:srgbClr val="39306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Познавательная викторина</a:t>
            </a:r>
          </a:p>
          <a:p>
            <a:pPr algn="just">
              <a:lnSpc>
                <a:spcPct val="107000"/>
              </a:lnSpc>
              <a:spcAft>
                <a:spcPts val="150"/>
              </a:spcAft>
            </a:pPr>
            <a:r>
              <a:rPr lang="ru-RU" sz="4400" b="1" dirty="0" smtClean="0">
                <a:solidFill>
                  <a:srgbClr val="39306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150"/>
              </a:spcAft>
            </a:pPr>
            <a:r>
              <a:rPr lang="ru-RU" sz="4400" b="1" dirty="0" smtClean="0">
                <a:solidFill>
                  <a:srgbClr val="39306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«</a:t>
            </a:r>
            <a:r>
              <a:rPr lang="ru-RU" sz="4400" b="1" dirty="0">
                <a:solidFill>
                  <a:srgbClr val="39306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мире рыб</a:t>
            </a:r>
            <a:r>
              <a:rPr lang="ru-RU" sz="4400" b="1" dirty="0" smtClean="0">
                <a:solidFill>
                  <a:srgbClr val="39306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07000"/>
              </a:lnSpc>
              <a:spcAft>
                <a:spcPts val="150"/>
              </a:spcAft>
            </a:pPr>
            <a:endParaRPr lang="ru-RU" sz="4400" b="1" dirty="0" smtClean="0">
              <a:solidFill>
                <a:srgbClr val="39306F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50"/>
              </a:spcAft>
            </a:pPr>
            <a:r>
              <a:rPr lang="ru-RU" sz="4400" b="1" dirty="0" smtClean="0">
                <a:solidFill>
                  <a:srgbClr val="39306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000" b="1" dirty="0">
                <a:solidFill>
                  <a:srgbClr val="39306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(для учащихся 4 класса)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68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ÐÐ°ÑÑÐ¸Ð½ÐºÐ¸ Ð¿Ð¾ Ð·Ð°Ð¿ÑÐ¾ÑÑ ÐºÐ°ÑÑÐ¸Ð½ÐºÐ° ÑÑÐ±Ð° Ð´Ð¸ÐºÐ¾Ð±ÑÐ°Ð·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471" y="749270"/>
            <a:ext cx="5631582" cy="38484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28035" y="4877376"/>
            <a:ext cx="108826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аздувается до размеров футбольного мяча и колется иголками</a:t>
            </a:r>
            <a:r>
              <a:rPr lang="ru-RU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0283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24507" y="1250859"/>
            <a:ext cx="8014952" cy="438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Из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рыбы японцы готовят исключительный, но смертельно опасный деликатес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</a:t>
            </a:r>
            <a:r>
              <a:rPr lang="ru-RU" sz="3200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из фугу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 из пираньи;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 из мурены;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Г) из морского дракона.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23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80" y="759853"/>
            <a:ext cx="6838681" cy="41212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726545" y="5171291"/>
            <a:ext cx="35159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Рыба фугу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8575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57082" y="993281"/>
            <a:ext cx="8877836" cy="438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Какую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рыбу использовали древние лекари для лечения головной боли, помещая её на голову пациента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 морской черт;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 морской язык;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 скат;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Г) тунец.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7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ÐÐ°ÑÑÐ¸Ð½ÐºÐ¸ Ð¿Ð¾ Ð·Ð°Ð¿ÑÐ¾ÑÑ ÐºÐ°ÑÑÐ¸Ð½ÐºÐ° ÑÐºÐ°ÑÐ°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8"/>
          <a:stretch/>
        </p:blipFill>
        <p:spPr bwMode="auto">
          <a:xfrm>
            <a:off x="2200141" y="605307"/>
            <a:ext cx="7791718" cy="4211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21967" y="5144875"/>
            <a:ext cx="12262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Скат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7790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63899" y="986916"/>
            <a:ext cx="8813441" cy="3856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Какая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рыба известна тем, что любит атаковать суда и подводные аппараты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 рыба-меч;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 рыба-луна;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 рыба-молот;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Г) рыба-клоун.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84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ÐÐ°ÑÑÐ¸Ð½ÐºÐ¸ Ð¿Ð¾ Ð·Ð°Ð¿ÑÐ¾ÑÑ ÐºÐ°ÑÑÐ¸Ð½ÐºÐ° ÑÑÐ±Ð° Ð¼ÐµÑÑ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61" y="862885"/>
            <a:ext cx="5370489" cy="38121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343081" y="5068262"/>
            <a:ext cx="2810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Рыба – меч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900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5161" y="851614"/>
            <a:ext cx="9118242" cy="493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Какая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рыба считается самой быстрой среди рыб, потому что может плыть со скоростью автомобиля, двигающегося по магистрали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ваху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 рыба-парусник;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 синий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мерлин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Г) тунец.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82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ÐÐ°ÑÑÐ¸Ð½ÐºÐ¸ Ð¿Ð¾ Ð·Ð°Ð¿ÑÐ¾ÑÑ ÐºÐ°ÑÑÐ¸Ð½ÐºÐ° ÑÑÐ±Ð° Ð¿Ð°ÑÑÑÐ½Ð¸Ð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051" y="579550"/>
            <a:ext cx="5678204" cy="40487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769743" y="4789688"/>
            <a:ext cx="3982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Рыба – парусник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5814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92686" y="1135161"/>
            <a:ext cx="78861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9. Какая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рыба смертельно опасна для человека, потому что может бить током под водой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</a:p>
          <a:p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А) электрический сом;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Б) электрический скат;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В) электрический угорь;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Г) все перечисленные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1998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4828" y="1063138"/>
            <a:ext cx="107023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Цель: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проведение познавательной викторины в форме теста по теме: «Рыбы». 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Задачи: 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проверить знания учащихся по данной теме;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расширить кругозор детей о многообразном и удивительном мире рыб, 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познакомить учащихся с интересными фактами из жизни водных обитателей;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прививать интерес учащихся к изучению жизни рыб;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прививать экологическую культуру младшим школьникам, бережное отношение к природе;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развивать логическое мышление, познавательные способности и память учащихся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850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ÐÐ°ÑÑÐ¸Ð½ÐºÐ¸ Ð¿Ð¾ Ð·Ð°Ð¿ÑÐ¾ÑÑ ÐºÐ°ÑÑÐ¸Ð½ÐºÐ° ÑÐ»ÐµÐºÑÑÐ¸ÑÐµÑÐºÐ¸Ð¹ ÑÐ¾Ð¼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87" y="432051"/>
            <a:ext cx="2891844" cy="20311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572001" y="996868"/>
            <a:ext cx="60659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Электрический сом.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006" y="2582680"/>
            <a:ext cx="2678806" cy="19060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851502" y="3156019"/>
            <a:ext cx="45708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Электрический скат.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57" y="4608279"/>
            <a:ext cx="3399244" cy="16490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055478" y="5118675"/>
            <a:ext cx="48886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Электрический угорь.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430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85870" y="960132"/>
            <a:ext cx="92513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10. В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каком косметическом средстве содержатся вещества, входящие в состав рыбьей чешуи, придающие ему неповторимый блеск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</a:p>
          <a:p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А) губная помада;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Б) румяна;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В) тени;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Г) лак для ногтей.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72260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ÐÐ°ÑÑÐ¸Ð½ÐºÐ¸ Ð¿Ð¾ Ð·Ð°Ð¿ÑÐ¾ÑÑ ÐºÐ°ÑÑÐ¸Ð½ÐºÐ° Ð³ÑÐ±Ð½Ð¾Ð¹ Ð¿Ð¾Ð¼Ð°Ð´Ñ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95" y="975042"/>
            <a:ext cx="6480810" cy="4907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812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51019" y="1304743"/>
            <a:ext cx="9289961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Какое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животное монахи Средневековья считали рыбой, и поэтому они питались им в период постов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 черепаха;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 бобер;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 нутрия;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Г) выдра.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32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ÐÐ°ÑÑÐ¸Ð½ÐºÐ¸ Ð¿Ð¾ Ð·Ð°Ð¿ÑÐ¾ÑÑ ÐºÐ°ÑÑÐ¸Ð½ÐºÐ° Ð±Ð¾Ð±ÑÐ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749859"/>
            <a:ext cx="5715000" cy="3838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190343" y="4868639"/>
            <a:ext cx="15279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Бобёр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7551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1170" y="1019039"/>
            <a:ext cx="9560419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На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каких островах обитает самая маленькая рыба - </a:t>
            </a:r>
            <a:r>
              <a:rPr lang="ru-RU" sz="3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пандак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длина тела которой составляет 1 сантиметр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 на Виргинских островах;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 на Филиппинских островах;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 на Бермудских островах;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Г) на Багамских островах.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86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kladraz.ru/upload/blogs/3426_fb35a60e0b1e50d33e1a440d1b448cf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7" y="618654"/>
            <a:ext cx="10509160" cy="42113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445294" y="4979045"/>
            <a:ext cx="68377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Филиппинских островах.</a:t>
            </a:r>
            <a:br>
              <a:rPr lang="ru-RU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3798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12382" y="1386160"/>
            <a:ext cx="8555865" cy="3856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У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рыбы вкусовых рецепторов больше чем у человека в 4 раза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 у трески;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 у щуки;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 у ската;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Г) у морского конька.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40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ÐÐ°ÑÑÐ¸Ð½ÐºÐ¸ Ð¿Ð¾ Ð·Ð°Ð¿ÑÐ¾ÑÑ ÐºÐ°ÑÑÐ¸Ð½ÐºÐ° Ð¡ÐÐÐ¢Ð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95" y="997267"/>
            <a:ext cx="6480810" cy="4863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441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99503" y="1669496"/>
            <a:ext cx="9405871" cy="3856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Какая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рыба рождает уже готовых мальков, а не откладывает икру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 белая акула;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 камбала;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 таймень;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Г) мойва.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4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0766" y="1399039"/>
            <a:ext cx="9813701" cy="3856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живые существа являются самыми большими водохлебами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животные;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насекомые;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 рыбы;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птицы.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5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ÐÐ°ÑÑÐ¸Ð½ÐºÐ¸ Ð¿Ð¾ Ð·Ð°Ð¿ÑÐ¾ÑÑ ÐºÐ°ÑÑÐ¸Ð½ÐºÐ° ÐÐÐÐÐ¯ ÐÐÐ£ÐÐ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039" y="772733"/>
            <a:ext cx="6387921" cy="40826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411138" y="5158414"/>
            <a:ext cx="27773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Белая акула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757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69960" y="1031918"/>
            <a:ext cx="9444507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 Какая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рыба проводит большую часть времени вне воды, и может «прогуливаться» на собственных плавниках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 тунец;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 форель;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 палтус;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Г) </a:t>
            </a:r>
            <a:r>
              <a:rPr lang="ru-RU" sz="3200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илистый прыгун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782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kladraz.ru/upload/blogs/3426_05657e7ed1864c7a043f0fc81d9fc8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97" y="811369"/>
            <a:ext cx="7495503" cy="5344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98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97735" y="1096312"/>
            <a:ext cx="9324304" cy="438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 Какая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рыба является единственным видом рыб, способным плавать в вертикальном положении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 пиранья;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 морской конек;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 карась;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Г) скумбрия.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21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ÐÐ°ÑÑÐ¸Ð½ÐºÐ¸ Ð¿Ð¾ Ð·Ð°Ð¿ÑÐ¾ÑÑ ÐºÐ°ÑÑÐ¸Ð½ÐºÐ° Ð¼Ð¾ÑÑÐºÐ¾Ð¹ ÐºÐ¾Ð½ÑÐ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608" y="592426"/>
            <a:ext cx="4259385" cy="44560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222327" y="5106897"/>
            <a:ext cx="35412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Морской конёк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7959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11628" y="999794"/>
            <a:ext cx="9251324" cy="3856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 Какие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звуки способны издавать рыбы с помощью вибрирующих мускул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 стонать;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 рычать;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 свистеть;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Г) все перечисленные.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59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8794" y="1692326"/>
            <a:ext cx="94659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5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тонать;</a:t>
            </a:r>
            <a:br>
              <a:rPr lang="ru-RU" sz="5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рычать;</a:t>
            </a:r>
            <a:br>
              <a:rPr lang="ru-RU" sz="5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свистеть.</a:t>
            </a:r>
            <a:br>
              <a:rPr lang="ru-RU" sz="5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5478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947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66175" y="1392676"/>
            <a:ext cx="7718738" cy="3856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19. У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единственной рыбы имеются веки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 у акулы;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 у змеелова;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 у морского окуня;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Г) у сома.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51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72" y="1132907"/>
            <a:ext cx="7756597" cy="3876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021626" y="5303023"/>
            <a:ext cx="15563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Акула 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490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6778" y="1553587"/>
            <a:ext cx="8929352" cy="3856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19. Какая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хищная рыба маскируется под рыбку-попугая, поджидая свою жертву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 каменная рыба;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 рыба-дракон;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 мурена;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Г) 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чейлинус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43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20" y="953035"/>
            <a:ext cx="7972022" cy="5228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038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kladraz.ru/upload/blogs/3426_0ad3fffabba0bcb8ca22b55e8e8ec1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49" y="953037"/>
            <a:ext cx="7250806" cy="40310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651628" y="5005842"/>
            <a:ext cx="22617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Чейлинус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4933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0113" y="1109191"/>
            <a:ext cx="9496022" cy="438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 Какая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рыба возвращается в родные края метать икру, проплывая огромные расстояния и тратя свои силы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 окунь;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 лосось;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 камбала;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Г) щука.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05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15" y="744224"/>
            <a:ext cx="6309843" cy="43042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644668" y="5048518"/>
            <a:ext cx="2250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Лосось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708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ÐÐ°ÑÑÐ¸Ð½ÐºÐ¸ Ð¿Ð¾ Ð·Ð°Ð¿ÑÐ¾ÑÑ ÐºÐ°ÑÑÐ¸Ð½ÐºÐ° ÑÐ»Ð¾Ð²Ð° Ð¼Ð¾Ð»Ð¾Ð´ÑÑ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12" y="966384"/>
            <a:ext cx="7031865" cy="5087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42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947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17432" y="877371"/>
            <a:ext cx="9620518" cy="438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Какая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рыба считается самой крупной морской рыбой, которая попала благодаря своему размеру в книгу рекордов Гиннеса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 сом;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 рыба-луна;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 рыба-пила;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Г) китовая акула.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1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ÐÐ°ÑÑÐ¸Ð½ÐºÐ¸ Ð¿Ð¾ Ð·Ð°Ð¿ÑÐ¾ÑÑ ÐºÐ°ÑÑÐ¸Ð½ÐºÐ° ÐÐÐ¢ÐÐÐÐ ÐÐÐ£ÐÐ«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72" y="936625"/>
            <a:ext cx="7817477" cy="42406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201974" y="5182613"/>
            <a:ext cx="29554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Китовая акула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355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8445" y="1180100"/>
            <a:ext cx="8955110" cy="3856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Какая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изящная рыба таит яд на своих плавниках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 рыба-попугай;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 рыба-клоун;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 рыба-пила;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Г) рыба-дракон.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6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9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0"/>
          <a:stretch/>
        </p:blipFill>
        <p:spPr bwMode="auto">
          <a:xfrm>
            <a:off x="2678804" y="905544"/>
            <a:ext cx="6516711" cy="3769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43241" y="4920153"/>
            <a:ext cx="35878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Рыба - дракон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632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Ð½ Ð´Ð»Ñ Ð¿ÑÐµÐ·ÐµÐ½ÑÐ°ÑÐ¸Ð¸ Ð¾ ÑÑÐ±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947"/>
            <a:ext cx="12192001" cy="70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82838" y="658431"/>
            <a:ext cx="9174052" cy="438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Как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спасается от нападения хищника рыба-дикобраз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 спасается бегством;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 раздувается до размеров футбольного мяча и колется иголками;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 выпрыгивает из воды и скользит по ней;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Г) выпускает облачко серной кислоты.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724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376</Words>
  <Application>Microsoft Office PowerPoint</Application>
  <PresentationFormat>Широкоэкранный</PresentationFormat>
  <Paragraphs>65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2019-08-19T11:47:45Z</dcterms:created>
  <dcterms:modified xsi:type="dcterms:W3CDTF">2021-01-02T09:54:59Z</dcterms:modified>
</cp:coreProperties>
</file>