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  <a:srgbClr val="FF6699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2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2DB2-D167-4299-B3C9-958928EDAC2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87FB-8BDE-404F-A818-C40F77788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2DB2-D167-4299-B3C9-958928EDAC2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87FB-8BDE-404F-A818-C40F77788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2DB2-D167-4299-B3C9-958928EDAC2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87FB-8BDE-404F-A818-C40F77788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2DB2-D167-4299-B3C9-958928EDAC2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87FB-8BDE-404F-A818-C40F77788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2DB2-D167-4299-B3C9-958928EDAC2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87FB-8BDE-404F-A818-C40F77788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2DB2-D167-4299-B3C9-958928EDAC2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87FB-8BDE-404F-A818-C40F77788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2DB2-D167-4299-B3C9-958928EDAC2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87FB-8BDE-404F-A818-C40F77788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2DB2-D167-4299-B3C9-958928EDAC2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87FB-8BDE-404F-A818-C40F77788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2DB2-D167-4299-B3C9-958928EDAC2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87FB-8BDE-404F-A818-C40F77788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2DB2-D167-4299-B3C9-958928EDAC2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87FB-8BDE-404F-A818-C40F77788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2DB2-D167-4299-B3C9-958928EDAC2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87FB-8BDE-404F-A818-C40F77788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A2DB2-D167-4299-B3C9-958928EDAC2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787FB-8BDE-404F-A818-C40F77788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au-CEb9klu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26437"/>
          </a:xfrm>
        </p:spPr>
      </p:pic>
      <p:sp>
        <p:nvSpPr>
          <p:cNvPr id="5" name="Овал 4"/>
          <p:cNvSpPr/>
          <p:nvPr/>
        </p:nvSpPr>
        <p:spPr>
          <a:xfrm>
            <a:off x="2143108" y="1643050"/>
            <a:ext cx="4857784" cy="35719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ГЛАСНЫЕ БУКВЫ</a:t>
            </a:r>
          </a:p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643306" y="0"/>
            <a:ext cx="2214578" cy="157161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СЛУГИ КОРОЛЯ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71868" y="5286388"/>
            <a:ext cx="2428892" cy="1571612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СЛУГИ КОРОЛЕВЫ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0800000">
            <a:off x="0" y="2571744"/>
            <a:ext cx="2285984" cy="35719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858016" y="3786190"/>
            <a:ext cx="2285984" cy="50006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143768" y="357166"/>
            <a:ext cx="21276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А,О,У, Ы, Э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ый треугольник 17"/>
          <p:cNvSpPr/>
          <p:nvPr/>
        </p:nvSpPr>
        <p:spPr>
          <a:xfrm>
            <a:off x="214282" y="357166"/>
            <a:ext cx="1714512" cy="71438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ый треугольник 18"/>
          <p:cNvSpPr/>
          <p:nvPr/>
        </p:nvSpPr>
        <p:spPr>
          <a:xfrm rot="10800000">
            <a:off x="214282" y="357166"/>
            <a:ext cx="1714512" cy="714380"/>
          </a:xfrm>
          <a:prstGeom prst="rt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ый треугольник 19"/>
          <p:cNvSpPr/>
          <p:nvPr/>
        </p:nvSpPr>
        <p:spPr>
          <a:xfrm>
            <a:off x="285720" y="5929330"/>
            <a:ext cx="1500198" cy="714380"/>
          </a:xfrm>
          <a:prstGeom prst="rt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ый треугольник 20"/>
          <p:cNvSpPr/>
          <p:nvPr/>
        </p:nvSpPr>
        <p:spPr>
          <a:xfrm rot="10800000">
            <a:off x="285720" y="5929330"/>
            <a:ext cx="1500198" cy="714380"/>
          </a:xfrm>
          <a:prstGeom prst="rt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7215206" y="5643578"/>
            <a:ext cx="19287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Е,Ё,Ю,Я,И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>
            <a:stCxn id="19" idx="0"/>
          </p:cNvCxnSpPr>
          <p:nvPr/>
        </p:nvCxnSpPr>
        <p:spPr>
          <a:xfrm rot="16200000" flipH="1">
            <a:off x="1857356" y="1142984"/>
            <a:ext cx="285752" cy="1428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21" idx="2"/>
          </p:cNvCxnSpPr>
          <p:nvPr/>
        </p:nvCxnSpPr>
        <p:spPr>
          <a:xfrm rot="16200000" flipV="1">
            <a:off x="1500166" y="5643578"/>
            <a:ext cx="500066" cy="7143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0800000">
            <a:off x="0" y="2714620"/>
            <a:ext cx="2214546" cy="35719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0800000">
            <a:off x="0" y="2643182"/>
            <a:ext cx="2214546" cy="35719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6929454" y="3857628"/>
            <a:ext cx="2214546" cy="50006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9501222" y="3214686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6858016" y="3929066"/>
            <a:ext cx="2285984" cy="500066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СЛУГ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КОРОЛЕВЫ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s90083507.jpg"/>
          <p:cNvPicPr>
            <a:picLocks noGrp="1" noChangeAspect="1"/>
          </p:cNvPicPr>
          <p:nvPr>
            <p:ph idx="1"/>
          </p:nvPr>
        </p:nvPicPr>
        <p:blipFill>
          <a:blip r:embed="rId2"/>
          <a:srcRect l="1250" t="51537" r="1249" b="15000"/>
          <a:stretch>
            <a:fillRect/>
          </a:stretch>
        </p:blipFill>
        <p:spPr>
          <a:xfrm>
            <a:off x="642910" y="2428868"/>
            <a:ext cx="8048410" cy="20717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500174"/>
            <a:ext cx="94577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0166" y="4500570"/>
            <a:ext cx="683873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6600" dirty="0"/>
          </a:p>
        </p:txBody>
      </p:sp>
      <p:sp>
        <p:nvSpPr>
          <p:cNvPr id="7" name="Прямоугольный треугольник 6"/>
          <p:cNvSpPr/>
          <p:nvPr/>
        </p:nvSpPr>
        <p:spPr>
          <a:xfrm>
            <a:off x="2928926" y="642918"/>
            <a:ext cx="1714512" cy="714380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 rot="10800000">
            <a:off x="2928926" y="642918"/>
            <a:ext cx="1714512" cy="71438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6000768"/>
            <a:ext cx="2071702" cy="71438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Дуга 9"/>
          <p:cNvSpPr/>
          <p:nvPr/>
        </p:nvSpPr>
        <p:spPr>
          <a:xfrm rot="19000127">
            <a:off x="474825" y="6118435"/>
            <a:ext cx="914400" cy="914400"/>
          </a:xfrm>
          <a:prstGeom prst="arc">
            <a:avLst>
              <a:gd name="adj1" fmla="val 14289868"/>
              <a:gd name="adj2" fmla="val 1577138"/>
            </a:avLst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785918" y="6143644"/>
            <a:ext cx="357190" cy="35719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214810" y="6215082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МЮ=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00298" y="5715016"/>
            <a:ext cx="6500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СОГЛАСНЫЙ ПОЛУЧАЕТ НАГРАДУ ЗА МЯГКОСТЬ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72198" y="5786455"/>
            <a:ext cx="285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СЛУГ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КОРОЛЯ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s90083507.jpg"/>
          <p:cNvPicPr>
            <a:picLocks noGrp="1" noChangeAspect="1"/>
          </p:cNvPicPr>
          <p:nvPr>
            <p:ph idx="1"/>
          </p:nvPr>
        </p:nvPicPr>
        <p:blipFill>
          <a:blip r:embed="rId2"/>
          <a:srcRect l="1250" t="51537" r="1249" b="15000"/>
          <a:stretch>
            <a:fillRect/>
          </a:stretch>
        </p:blipFill>
        <p:spPr>
          <a:xfrm>
            <a:off x="642910" y="2428868"/>
            <a:ext cx="8048410" cy="20717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500174"/>
            <a:ext cx="94577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0166" y="4500570"/>
            <a:ext cx="677942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6600" dirty="0"/>
          </a:p>
        </p:txBody>
      </p:sp>
      <p:sp>
        <p:nvSpPr>
          <p:cNvPr id="7" name="Прямоугольный треугольник 6"/>
          <p:cNvSpPr/>
          <p:nvPr/>
        </p:nvSpPr>
        <p:spPr>
          <a:xfrm>
            <a:off x="2928926" y="642918"/>
            <a:ext cx="1714512" cy="714380"/>
          </a:xfrm>
          <a:prstGeom prst="rt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 rot="10800000">
            <a:off x="2928926" y="642918"/>
            <a:ext cx="1714512" cy="71438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6000768"/>
            <a:ext cx="2071702" cy="71438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1785918" y="6143644"/>
            <a:ext cx="357190" cy="35719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214810" y="6215082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МУ=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00298" y="5715016"/>
            <a:ext cx="6500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СОГЛАСНЫЙ ТВЁРДЫЙ, КАК КАМЕНЬ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42910" y="6357958"/>
            <a:ext cx="642942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ТРИ  СЛУЧАЯ, КОГДА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СЛУГИ КОРОЛЕВЫ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ОБОЗНАЧАЮТ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ЗВУКА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depositphotos_32058499-Stickman-Kids-in-Princess-and-Knights-School-Play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428737"/>
            <a:ext cx="3357554" cy="4071966"/>
          </a:xfrm>
          <a:prstGeom prst="rect">
            <a:avLst/>
          </a:prstGeom>
        </p:spPr>
      </p:pic>
      <p:sp>
        <p:nvSpPr>
          <p:cNvPr id="5" name="Солнце 4"/>
          <p:cNvSpPr/>
          <p:nvPr/>
        </p:nvSpPr>
        <p:spPr>
          <a:xfrm>
            <a:off x="-357222" y="5143512"/>
            <a:ext cx="4143404" cy="1714488"/>
          </a:xfrm>
          <a:prstGeom prst="sun">
            <a:avLst/>
          </a:prstGeom>
          <a:solidFill>
            <a:srgbClr val="FF6699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endParaRPr lang="ru-RU" sz="7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214546" y="5929330"/>
            <a:ext cx="357190" cy="3571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857357" y="5000636"/>
            <a:ext cx="35719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14678" y="1785926"/>
            <a:ext cx="73297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В   НАЧАЛЕ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СЛОВА</a:t>
            </a:r>
          </a:p>
          <a:p>
            <a:pPr marL="342900" indent="-342900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(ЗА СМЕЛОСТЬ)</a:t>
            </a:r>
          </a:p>
          <a:p>
            <a:pPr marL="342900" indent="-342900">
              <a:buAutoNum type="arabicPeriod"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ПОСЛЕ ВОЛШЕБНИКОВ –Ь-,-Ъ-</a:t>
            </a:r>
          </a:p>
          <a:p>
            <a:pPr marL="342900" indent="-34290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(ИСПЫТАНИЕ)</a:t>
            </a:r>
          </a:p>
          <a:p>
            <a:pPr marL="342900" indent="-342900">
              <a:buAutoNum type="arabicPeriod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 ПОСЛЕ ГЛАСНОЙ БУКВЫ</a:t>
            </a:r>
          </a:p>
          <a:p>
            <a:pPr marL="342900" indent="-342900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ЗА ДРУЖБУ)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29190" y="2928934"/>
            <a:ext cx="2071702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929190" y="4643446"/>
            <a:ext cx="3500462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857752" y="6143644"/>
            <a:ext cx="3643338" cy="571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6072198" y="6215082"/>
            <a:ext cx="428628" cy="42862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4" name="Солнце 13"/>
          <p:cNvSpPr/>
          <p:nvPr/>
        </p:nvSpPr>
        <p:spPr>
          <a:xfrm>
            <a:off x="6500826" y="6000768"/>
            <a:ext cx="1000132" cy="857232"/>
          </a:xfrm>
          <a:prstGeom prst="sun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лнце 14"/>
          <p:cNvSpPr/>
          <p:nvPr/>
        </p:nvSpPr>
        <p:spPr>
          <a:xfrm>
            <a:off x="6429388" y="4500570"/>
            <a:ext cx="1214446" cy="857256"/>
          </a:xfrm>
          <a:prstGeom prst="sun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Улыбающееся лицо 15"/>
          <p:cNvSpPr/>
          <p:nvPr/>
        </p:nvSpPr>
        <p:spPr>
          <a:xfrm>
            <a:off x="5786446" y="4643446"/>
            <a:ext cx="714380" cy="571504"/>
          </a:xfrm>
          <a:prstGeom prst="smileyFace">
            <a:avLst/>
          </a:prstGeom>
          <a:solidFill>
            <a:srgbClr val="FFFF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олнце 16"/>
          <p:cNvSpPr/>
          <p:nvPr/>
        </p:nvSpPr>
        <p:spPr>
          <a:xfrm>
            <a:off x="4714876" y="2643182"/>
            <a:ext cx="1143008" cy="1000132"/>
          </a:xfrm>
          <a:prstGeom prst="sun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олнце 22"/>
          <p:cNvSpPr/>
          <p:nvPr/>
        </p:nvSpPr>
        <p:spPr>
          <a:xfrm>
            <a:off x="214282" y="1500174"/>
            <a:ext cx="914400" cy="914400"/>
          </a:xfrm>
          <a:prstGeom prst="sun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135</Words>
  <Application>Microsoft Office PowerPoint</Application>
  <PresentationFormat>Экран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5 СЛУГ                        КОРОЛЕВЫ</vt:lpstr>
      <vt:lpstr>5 СЛУГ                             КОРОЛЯ</vt:lpstr>
      <vt:lpstr>ТРИ  СЛУЧАЯ, КОГДА СЛУГИ КОРОЛЕВЫ ОБОЗНАЧАЮТ 2 ЗВУКА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Molodtsowa</dc:creator>
  <cp:lastModifiedBy>Anzelika</cp:lastModifiedBy>
  <cp:revision>13</cp:revision>
  <dcterms:created xsi:type="dcterms:W3CDTF">2017-06-21T07:20:12Z</dcterms:created>
  <dcterms:modified xsi:type="dcterms:W3CDTF">2017-11-30T08:19:48Z</dcterms:modified>
</cp:coreProperties>
</file>