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6" r:id="rId19"/>
    <p:sldId id="274" r:id="rId20"/>
    <p:sldId id="275" r:id="rId21"/>
    <p:sldId id="278" r:id="rId22"/>
    <p:sldId id="277" r:id="rId23"/>
    <p:sldId id="279" r:id="rId24"/>
    <p:sldId id="280" r:id="rId25"/>
    <p:sldId id="282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57CAE4-FAA0-4232-8C59-AE1695CCC234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A8E1F-9806-4712-943B-446BDCC358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57CAE4-FAA0-4232-8C59-AE1695CCC234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A8E1F-9806-4712-943B-446BDCC35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57CAE4-FAA0-4232-8C59-AE1695CCC234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A8E1F-9806-4712-943B-446BDCC35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57CAE4-FAA0-4232-8C59-AE1695CCC234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A8E1F-9806-4712-943B-446BDCC35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57CAE4-FAA0-4232-8C59-AE1695CCC234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A8E1F-9806-4712-943B-446BDCC358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57CAE4-FAA0-4232-8C59-AE1695CCC234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A8E1F-9806-4712-943B-446BDCC35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57CAE4-FAA0-4232-8C59-AE1695CCC234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A8E1F-9806-4712-943B-446BDCC35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57CAE4-FAA0-4232-8C59-AE1695CCC234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A8E1F-9806-4712-943B-446BDCC35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57CAE4-FAA0-4232-8C59-AE1695CCC234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A8E1F-9806-4712-943B-446BDCC3582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57CAE4-FAA0-4232-8C59-AE1695CCC234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A8E1F-9806-4712-943B-446BDCC35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57CAE4-FAA0-4232-8C59-AE1695CCC234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5A8E1F-9806-4712-943B-446BDCC358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C57CAE4-FAA0-4232-8C59-AE1695CCC234}" type="datetimeFigureOut">
              <a:rPr lang="ru-RU" smtClean="0"/>
              <a:t>28.04.2017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75A8E1F-9806-4712-943B-446BDCC3582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Videos\&#1055;&#1088;&#1080;&#1082;&#1083;&#1102;&#1095;&#1077;&#1085;&#1080;&#1103;%20&#1058;&#1072;&#1085;&#1080;%20&#1080;%20&#1042;&#1072;&#1085;&#1080;%20&#1074;%20&#1089;&#1090;&#1088;&#1072;&#1085;&#1077;%20&#1085;&#1072;&#1087;&#1080;&#1090;&#1082;&#1086;&#1074;.mp4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и по запросу белки жиры и углеводы мультяшные  рисунки для детей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7632848" cy="518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700950"/>
          </a:xfrm>
        </p:spPr>
        <p:txBody>
          <a:bodyPr/>
          <a:lstStyle/>
          <a:p>
            <a:pPr algn="ctr"/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СТРАНА </a:t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ЗДОРОВОГО ПИТАНИЯ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ohudenieedic.pohudeniekemo.ru/wp-content/uploads/zhiri-v-nashem-ratsione-pita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823" y="692696"/>
            <a:ext cx="7924177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zero50x.myjino.ru/allpic/47/10410-img_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7070" y="332656"/>
            <a:ext cx="8376930" cy="6282699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kapushka.ru/wp-content/uploads/2014/12/istochniki-poleznyih-zhirov-v-pitan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20688"/>
            <a:ext cx="7931965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3" y="548680"/>
            <a:ext cx="607320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/>
                <a:solidFill>
                  <a:schemeClr val="accent3"/>
                </a:solidFill>
              </a:rPr>
              <a:t>Фонтан Минеральный</a:t>
            </a:r>
          </a:p>
        </p:txBody>
      </p:sp>
      <p:pic>
        <p:nvPicPr>
          <p:cNvPr id="3" name="Рисунок 2" descr="http://img4.cliparto.com/pic/xl/219426/4968004-landscape-with-fountain-with-goldfish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741682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3554" name="Picture 2" descr="http://gorizont-m.com.ua/media/uploads/dreamstime.jpg"/>
          <p:cNvPicPr>
            <a:picLocks noChangeAspect="1" noChangeArrowheads="1"/>
          </p:cNvPicPr>
          <p:nvPr/>
        </p:nvPicPr>
        <p:blipFill>
          <a:blip r:embed="rId3" cstate="print"/>
          <a:srcRect l="12766" t="22695" r="6383" b="20567"/>
          <a:stretch>
            <a:fillRect/>
          </a:stretch>
        </p:blipFill>
        <p:spPr bwMode="auto">
          <a:xfrm rot="19596382">
            <a:off x="4598438" y="2478960"/>
            <a:ext cx="2736304" cy="144016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0.infourok.ru/images/doc/223/22814/1/img12.jpg"/>
          <p:cNvPicPr/>
          <p:nvPr/>
        </p:nvPicPr>
        <p:blipFill>
          <a:blip r:embed="rId2" cstate="print"/>
          <a:srcRect l="18173" t="13768" r="15285" b="7729"/>
          <a:stretch>
            <a:fillRect/>
          </a:stretch>
        </p:blipFill>
        <p:spPr bwMode="auto">
          <a:xfrm>
            <a:off x="1259632" y="260648"/>
            <a:ext cx="763284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fs00.infourok.ru/images/doc/141/163577/img9.jpg"/>
          <p:cNvPicPr>
            <a:picLocks noChangeAspect="1" noChangeArrowheads="1"/>
          </p:cNvPicPr>
          <p:nvPr/>
        </p:nvPicPr>
        <p:blipFill>
          <a:blip r:embed="rId2" cstate="print"/>
          <a:srcRect l="6300" t="4200" r="4714" b="14951"/>
          <a:stretch>
            <a:fillRect/>
          </a:stretch>
        </p:blipFill>
        <p:spPr bwMode="auto">
          <a:xfrm>
            <a:off x="1007096" y="260648"/>
            <a:ext cx="8136904" cy="612068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620688"/>
            <a:ext cx="605441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>
                <a:ln/>
                <a:solidFill>
                  <a:schemeClr val="accent3"/>
                </a:solidFill>
              </a:rPr>
              <a:t>Переулок Пользы и 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>Вреда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" name="Рисунок 2" descr="https://previews.123rf.com/images/dazdraperma/dazdraperma1307/dazdraperma130700032/20961409-Little-Europe-town-street-Stock-Phot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340768"/>
            <a:ext cx="756084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arhivurokov.ru/multiurok/e/a/c/eac7d3c817998533d54584f525960232c56abc9d/img_phpbPnJpC_Vitaminy_1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3" y="458161"/>
            <a:ext cx="7897554" cy="5923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eatandtrain.ru/wp-content/uploads/2017/01/scrn_big_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273630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"/>
          </a:effectLst>
        </p:spPr>
      </p:pic>
      <p:pic>
        <p:nvPicPr>
          <p:cNvPr id="2" name="Рисунок 1" descr="http://safeguard.ru/wa-data/public/shop/products/73/19/1973/images/8371/8371.750x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5030416"/>
            <a:ext cx="2016224" cy="1827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3" name="Рисунок 2" descr="http://torgmagvrn.ru/media/W1siZiIsIjIwMTUvMTAvMjEvOGVkem5wcjl4N19fLmpwZWciXSxbInAiLCJ0aHVtYiIsIjQ1NngiXV0/%D0%BA%D0%BE%D1%80%D0%B7%D0%B8%D0%BD%D0%B0%20%D0%BA%D1%80%D0%B0%D1%81%D0%BD%D0%B0%D1%8F.jpeg?sha=d3dba042664f14d7"/>
          <p:cNvPicPr/>
          <p:nvPr/>
        </p:nvPicPr>
        <p:blipFill>
          <a:blip r:embed="rId4" cstate="print"/>
          <a:srcRect l="5850" t="15226" r="-94" b="10208"/>
          <a:stretch>
            <a:fillRect/>
          </a:stretch>
        </p:blipFill>
        <p:spPr bwMode="auto">
          <a:xfrm>
            <a:off x="7092280" y="5085184"/>
            <a:ext cx="18002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Рисунок 4" descr="https://ds03.infourok.ru/uploads/ex/0996/00017cad-2255b86d/img13.jpg"/>
          <p:cNvPicPr/>
          <p:nvPr/>
        </p:nvPicPr>
        <p:blipFill>
          <a:blip r:embed="rId5" cstate="print"/>
          <a:srcRect t="17150"/>
          <a:stretch>
            <a:fillRect/>
          </a:stretch>
        </p:blipFill>
        <p:spPr bwMode="auto">
          <a:xfrm>
            <a:off x="4716016" y="1844824"/>
            <a:ext cx="4104456" cy="3013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067" y="548680"/>
            <a:ext cx="2299797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МАГАЗИН</a:t>
            </a:r>
            <a:endParaRPr lang="ru-RU" sz="36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doctorate.ru/wp-content/uploads/2016/05/harmful-food-childr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6696744" cy="5022558"/>
          </a:xfrm>
          <a:prstGeom prst="rect">
            <a:avLst/>
          </a:prstGeom>
          <a:noFill/>
        </p:spPr>
      </p:pic>
      <p:pic>
        <p:nvPicPr>
          <p:cNvPr id="33796" name="Picture 4" descr="http://image.slidesharecdn.com/6-141027140338-conversion-gate02/95/-3-638.jpg%3Fcb%3D1414418653"/>
          <p:cNvPicPr>
            <a:picLocks noChangeAspect="1" noChangeArrowheads="1"/>
          </p:cNvPicPr>
          <p:nvPr/>
        </p:nvPicPr>
        <p:blipFill>
          <a:blip r:embed="rId3" cstate="print"/>
          <a:srcRect l="45398" t="44775" r="9945" b="6882"/>
          <a:stretch>
            <a:fillRect/>
          </a:stretch>
        </p:blipFill>
        <p:spPr bwMode="auto">
          <a:xfrm>
            <a:off x="3347864" y="3410185"/>
            <a:ext cx="4242206" cy="344781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.istockimg.com/file_thumbview_approve/13357426/2/stock-illustration-13357426-trekking-boy-and-gir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356992"/>
            <a:ext cx="3863453" cy="313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3888432"/>
          </a:xfrm>
        </p:spPr>
        <p:txBody>
          <a:bodyPr>
            <a:normAutofit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/>
                <a:solidFill>
                  <a:schemeClr val="accent3"/>
                </a:solidFill>
              </a:rPr>
              <a:t>Всем известно, всем 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понятно,</a:t>
            </a:r>
          </a:p>
          <a:p>
            <a:pPr>
              <a:buNone/>
            </a:pPr>
            <a:r>
              <a:rPr lang="ru-RU" b="1" dirty="0" smtClean="0">
                <a:ln/>
                <a:solidFill>
                  <a:schemeClr val="accent3"/>
                </a:solidFill>
              </a:rPr>
              <a:t>Что 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здоровым быть 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приятно.</a:t>
            </a:r>
          </a:p>
          <a:p>
            <a:pPr>
              <a:buNone/>
            </a:pPr>
            <a:r>
              <a:rPr lang="ru-RU" b="1" dirty="0" smtClean="0">
                <a:ln/>
                <a:solidFill>
                  <a:schemeClr val="accent3"/>
                </a:solidFill>
              </a:rPr>
              <a:t>Только 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надо знать, </a:t>
            </a:r>
            <a:endParaRPr lang="ru-RU" b="1" dirty="0" smtClean="0">
              <a:ln/>
              <a:solidFill>
                <a:schemeClr val="accent3"/>
              </a:solidFill>
            </a:endParaRPr>
          </a:p>
          <a:p>
            <a:pPr>
              <a:buNone/>
            </a:pPr>
            <a:r>
              <a:rPr lang="ru-RU" b="1" dirty="0" smtClean="0">
                <a:ln/>
                <a:solidFill>
                  <a:schemeClr val="accent3"/>
                </a:solidFill>
              </a:rPr>
              <a:t>как 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здоровым стать.</a:t>
            </a:r>
          </a:p>
          <a:p>
            <a:pPr>
              <a:buNone/>
            </a:pPr>
            <a:r>
              <a:rPr lang="ru-RU" b="1" dirty="0" smtClean="0">
                <a:ln/>
                <a:solidFill>
                  <a:schemeClr val="accent3"/>
                </a:solidFill>
              </a:rPr>
              <a:t>Итак! В путь дорогу 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собирайтесь,</a:t>
            </a:r>
          </a:p>
          <a:p>
            <a:pPr>
              <a:buNone/>
            </a:pPr>
            <a:r>
              <a:rPr lang="ru-RU" b="1" dirty="0" smtClean="0">
                <a:ln/>
                <a:solidFill>
                  <a:schemeClr val="accent3"/>
                </a:solidFill>
              </a:rPr>
              <a:t>За 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здоровьем отправляйтесь!</a:t>
            </a:r>
          </a:p>
          <a:p>
            <a:pPr>
              <a:buNone/>
            </a:pPr>
            <a:r>
              <a:rPr lang="ru-RU" b="1" dirty="0" smtClean="0">
                <a:ln/>
                <a:solidFill>
                  <a:schemeClr val="accent3"/>
                </a:solidFill>
              </a:rPr>
              <a:t>  </a:t>
            </a:r>
          </a:p>
          <a:p>
            <a:endParaRPr lang="ru-RU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mypotency.ru/wp-content/uploads/2017/02/food-236x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27001"/>
            <a:ext cx="5616624" cy="5858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 descr="http://alterainvest.ru/upload/iblock/848/8484dcf642f5a4084187ef010d45c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7272808" cy="4429140"/>
          </a:xfrm>
          <a:prstGeom prst="rect">
            <a:avLst/>
          </a:prstGeom>
          <a:noFill/>
        </p:spPr>
      </p:pic>
      <p:pic>
        <p:nvPicPr>
          <p:cNvPr id="34826" name="Picture 10" descr="http://puzinka.ru/images/sampledata/4-detskoe/75/2.jpg"/>
          <p:cNvPicPr>
            <a:picLocks noChangeAspect="1" noChangeArrowheads="1"/>
          </p:cNvPicPr>
          <p:nvPr/>
        </p:nvPicPr>
        <p:blipFill>
          <a:blip r:embed="rId3" cstate="print"/>
          <a:srcRect t="25307"/>
          <a:stretch>
            <a:fillRect/>
          </a:stretch>
        </p:blipFill>
        <p:spPr bwMode="auto">
          <a:xfrm>
            <a:off x="2339752" y="4005064"/>
            <a:ext cx="5715000" cy="285293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quadrosol.ru/sites/default/files/1780516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44824"/>
            <a:ext cx="684076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491880" y="836712"/>
            <a:ext cx="4252716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ln/>
                <a:solidFill>
                  <a:schemeClr val="accent3"/>
                </a:solidFill>
              </a:rPr>
              <a:t>Улица Весёлая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иключения Тани и Вани в стране напитков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4572000" y="-1714500"/>
            <a:ext cx="18288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sarschool59.ru/load/%D0%9F%D0%B8%D1%82%D0%B0%D0%B5%D0%BC%D1%81%D1%8F%20%D0%BF%D1%80%D0%B0%D0%B2%D0%B8%D0%BB%D1%8C%D0%BD%D0%BE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7348408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fs00.infourok.ru/images/doc/214/243986/img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7296810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erem.b-irba.ru/wp-content/uploads/2016/12/%D0%A0%D0%B0%D1%81%D1%82%D0%B8-%D0%B7%D0%B4%D0%BE%D1%80%D0%BE%D0%B2%D1%8B%D0%BC-%D0%BC%D0%B0%D0%BB%D1%8B%D1%8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787" y="620688"/>
            <a:ext cx="6858645" cy="5037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zoozel.ru/gallery/images/1799152_domik-narisovannyi-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248" y="1412776"/>
            <a:ext cx="8026752" cy="510272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27784" y="404664"/>
            <a:ext cx="43204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город ДЮЖИЙ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547664" y="847026"/>
            <a:ext cx="698477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ДЮЖИЙ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/>
                <a:solidFill>
                  <a:schemeClr val="accent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ЗДОРОВЫЙ             </a:t>
            </a:r>
            <a:r>
              <a:rPr kumimoji="0" lang="ru-RU" sz="3600" b="1" i="0" u="none" strike="noStrike" normalizeH="0" baseline="0" dirty="0" smtClean="0">
                <a:ln/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КРЕПКИЙ</a:t>
            </a:r>
            <a:r>
              <a:rPr kumimoji="0" lang="ru-RU" sz="3600" b="1" i="0" u="none" strike="noStrike" normalizeH="0" baseline="0" dirty="0" smtClean="0">
                <a:ln/>
                <a:solidFill>
                  <a:schemeClr val="accent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>
              <a:ln/>
              <a:solidFill>
                <a:schemeClr val="accent3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/>
                <a:solidFill>
                  <a:schemeClr val="accent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smtClean="0">
                <a:ln/>
                <a:solidFill>
                  <a:srgbClr val="FFFF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ЦВЕТУЩИЙ </a:t>
            </a:r>
            <a:r>
              <a:rPr kumimoji="0" lang="ru-RU" sz="3600" b="1" i="0" u="none" strike="noStrike" normalizeH="0" baseline="0" dirty="0" smtClean="0">
                <a:ln/>
                <a:solidFill>
                  <a:schemeClr val="accent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</a:t>
            </a:r>
            <a:r>
              <a:rPr kumimoji="0" lang="ru-RU" sz="3600" b="1" i="0" u="none" strike="noStrike" normalizeH="0" baseline="0" dirty="0" smtClean="0">
                <a:ln/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СИЛЬНЫЙ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600" b="1" dirty="0">
              <a:ln/>
              <a:solidFill>
                <a:schemeClr val="accent3">
                  <a:lumMod val="75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/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normalizeH="0" baseline="0" dirty="0" smtClean="0">
                <a:ln/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ЗАКАЛЁННЫЙ</a:t>
            </a:r>
            <a:endParaRPr kumimoji="0" lang="ru-RU" sz="3600" b="1" i="0" u="none" strike="noStrike" normalizeH="0" baseline="0" dirty="0" smtClean="0">
              <a:ln/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0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0"/>
                                        <p:tgtEl>
                                          <p:spTgt spid="40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835696" y="924635"/>
            <a:ext cx="61926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457200" marR="0" lvl="1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normalizeH="0" baseline="0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Улица</a:t>
            </a:r>
            <a:r>
              <a:rPr kumimoji="0" lang="ru-RU" sz="3600" b="1" i="0" u="none" strike="noStrike" normalizeH="0" dirty="0" smtClean="0">
                <a:ln/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 ВИТАМИННАЯ</a:t>
            </a:r>
            <a:endParaRPr kumimoji="0" lang="ru-RU" sz="3600" b="1" i="0" u="none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st.depositphotos.com/1947689/4251/v/450/depositphotos_42519419-Colorful-panorama-cit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6792"/>
            <a:ext cx="72008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4" name="Рисунок 3" descr="http://lavidaesuncuento.es/wp-content/uploads/2014/01/imag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05064"/>
            <a:ext cx="33123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5" name="Рисунок 4" descr="https://i.ytimg.com/vi/y8LZLUOukac/hqdefault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5445224"/>
            <a:ext cx="1728192" cy="127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ebenkoved.ru/wp-content/uploads/2016/08/w0201305293127332831-58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32656"/>
            <a:ext cx="817240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dn.simplesite.com/i/57/9b/285415634936830807/i285415639391510953._szw1280h1280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792088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059832" y="620688"/>
            <a:ext cx="496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Площадь </a:t>
            </a:r>
            <a:r>
              <a:rPr lang="ru-RU" sz="3600" b="1" dirty="0" smtClean="0">
                <a:solidFill>
                  <a:srgbClr val="FF0000"/>
                </a:solidFill>
              </a:rPr>
              <a:t>Друзей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h4.googleusercontent.com/-fo_gFZbGuWc/UIBSiX36C7I/AAAAAAAAAzE/k3uQwSBc4EI/s498/elow.jpg"/>
          <p:cNvPicPr/>
          <p:nvPr/>
        </p:nvPicPr>
        <p:blipFill>
          <a:blip r:embed="rId2" cstate="print"/>
          <a:srcRect l="14194" r="21026"/>
          <a:stretch>
            <a:fillRect/>
          </a:stretch>
        </p:blipFill>
        <p:spPr bwMode="auto">
          <a:xfrm>
            <a:off x="1619672" y="980728"/>
            <a:ext cx="230425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s://previews.123rf.com/images/anatolymas/anatolymas1102/anatolymas110200029/8856577-3d-small-people-3d-image-Isolated-white-background--Stock-Photo.jpg"/>
          <p:cNvPicPr/>
          <p:nvPr/>
        </p:nvPicPr>
        <p:blipFill>
          <a:blip r:embed="rId3" cstate="print"/>
          <a:srcRect l="23243" t="5219" r="20386" b="9253"/>
          <a:stretch>
            <a:fillRect/>
          </a:stretch>
        </p:blipFill>
        <p:spPr bwMode="auto">
          <a:xfrm>
            <a:off x="4211960" y="2132856"/>
            <a:ext cx="1749559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oki-ni.ru/images/man-victory.png"/>
          <p:cNvPicPr/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23913" r="23732"/>
          <a:stretch>
            <a:fillRect/>
          </a:stretch>
        </p:blipFill>
        <p:spPr bwMode="auto">
          <a:xfrm>
            <a:off x="6588224" y="980728"/>
            <a:ext cx="1728192" cy="331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91680" y="4293096"/>
            <a:ext cx="2042295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ЖИРОК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11960" y="5661248"/>
            <a:ext cx="1707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БЕЛОК</a:t>
            </a:r>
            <a:endParaRPr lang="ru-RU" sz="3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72200" y="4725144"/>
            <a:ext cx="2519023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200" b="1" dirty="0" smtClean="0">
                <a:ln/>
                <a:solidFill>
                  <a:schemeClr val="accent3"/>
                </a:solidFill>
              </a:rPr>
              <a:t>УГЛЕВОДИК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fs00.infourok.ru/images/doc/223/22814/1/img10.jpg"/>
          <p:cNvPicPr>
            <a:picLocks noChangeAspect="1" noChangeArrowheads="1"/>
          </p:cNvPicPr>
          <p:nvPr/>
        </p:nvPicPr>
        <p:blipFill>
          <a:blip r:embed="rId2" cstate="print"/>
          <a:srcRect l="4328" t="7213" r="1546" b="6234"/>
          <a:stretch>
            <a:fillRect/>
          </a:stretch>
        </p:blipFill>
        <p:spPr bwMode="auto">
          <a:xfrm>
            <a:off x="895484" y="332656"/>
            <a:ext cx="8248516" cy="612068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99</TotalTime>
  <Words>58</Words>
  <Application>Microsoft Office PowerPoint</Application>
  <PresentationFormat>Экран (4:3)</PresentationFormat>
  <Paragraphs>25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Солнцестояние</vt:lpstr>
      <vt:lpstr>СТРАНА  ЗДОРОВОГО ПИТАНИЯ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СТРАНА  ЗДОРОВОГО ПИТАНИЯ</dc:title>
  <dc:creator>Пользователь</dc:creator>
  <cp:lastModifiedBy>Пользователь</cp:lastModifiedBy>
  <cp:revision>10</cp:revision>
  <dcterms:created xsi:type="dcterms:W3CDTF">2017-04-28T15:35:27Z</dcterms:created>
  <dcterms:modified xsi:type="dcterms:W3CDTF">2017-04-28T17:15:21Z</dcterms:modified>
</cp:coreProperties>
</file>