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ima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11.postila.ru/data/fc/c1/b3/2a/fcc1b32a5763bbd6bd7ed1c4c52c8ad14d6da6c51e1c35cfcb6c7c1784ed4b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4559110" cy="6500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5.stc.all.kpcdn.net/share/i/12/10354537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51720/7a1d0e07-ba74-4af7-a6d8-604f0579958f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1.liveinternet.ru/images/attach/c/0/119/642/119642155_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26"/>
            <a:ext cx="9215470" cy="687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allereya.by/wp-content/uploads/2018/06/IMG_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8685"/>
            <a:ext cx="9286908" cy="753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madeheart.com/media/productphoto/100/71572808/1_10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s1.livemaster.ru/storage/f4/55/8076a0585193d768b6ffb30f67--russkij-stil-dekorativnye-pletenye-lap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Крыніцы ілюстрацый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Усе выкарыстаныя ілюстрацыі ў прэзентацыі ўзяты з </a:t>
            </a:r>
            <a:r>
              <a:rPr lang="en-US" dirty="0" smtClean="0">
                <a:hlinkClick r:id="rId2"/>
              </a:rPr>
              <a:t>https://yandex.by/images</a:t>
            </a:r>
            <a:endParaRPr lang="be-BY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Крыніцы ілюстрацый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22</cp:revision>
  <dcterms:created xsi:type="dcterms:W3CDTF">2018-02-21T19:02:12Z</dcterms:created>
  <dcterms:modified xsi:type="dcterms:W3CDTF">2019-05-27T16:40:17Z</dcterms:modified>
</cp:coreProperties>
</file>