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7" r:id="rId3"/>
    <p:sldId id="256" r:id="rId4"/>
    <p:sldId id="258" r:id="rId5"/>
    <p:sldId id="302" r:id="rId6"/>
    <p:sldId id="260" r:id="rId7"/>
    <p:sldId id="300" r:id="rId8"/>
    <p:sldId id="295" r:id="rId9"/>
    <p:sldId id="303" r:id="rId10"/>
    <p:sldId id="286" r:id="rId11"/>
    <p:sldId id="288" r:id="rId12"/>
    <p:sldId id="289" r:id="rId13"/>
    <p:sldId id="292" r:id="rId14"/>
    <p:sldId id="293" r:id="rId15"/>
    <p:sldId id="298" r:id="rId16"/>
    <p:sldId id="261" r:id="rId17"/>
    <p:sldId id="262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304" r:id="rId26"/>
    <p:sldId id="280" r:id="rId27"/>
    <p:sldId id="281" r:id="rId28"/>
    <p:sldId id="282" r:id="rId29"/>
    <p:sldId id="283" r:id="rId30"/>
    <p:sldId id="284" r:id="rId31"/>
    <p:sldId id="285" r:id="rId32"/>
    <p:sldId id="276" r:id="rId33"/>
    <p:sldId id="278" r:id="rId34"/>
    <p:sldId id="279" r:id="rId35"/>
    <p:sldId id="277" r:id="rId36"/>
    <p:sldId id="301" r:id="rId37"/>
    <p:sldId id="299" r:id="rId38"/>
    <p:sldId id="305" r:id="rId39"/>
    <p:sldId id="306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900"/>
    <a:srgbClr val="006600"/>
    <a:srgbClr val="FF3300"/>
    <a:srgbClr val="00FFFF"/>
    <a:srgbClr val="FF6600"/>
    <a:srgbClr val="66FF33"/>
    <a:srgbClr val="CC00CC"/>
    <a:srgbClr val="66FF99"/>
    <a:srgbClr val="008000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777" autoAdjust="0"/>
    <p:restoredTop sz="97246" autoAdjust="0"/>
  </p:normalViewPr>
  <p:slideViewPr>
    <p:cSldViewPr>
      <p:cViewPr varScale="1">
        <p:scale>
          <a:sx n="89" d="100"/>
          <a:sy n="89" d="100"/>
        </p:scale>
        <p:origin x="-15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200E-A372-4F83-8022-5367E4A5F602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1845-4025-40CE-9979-8E959ED61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200E-A372-4F83-8022-5367E4A5F602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1845-4025-40CE-9979-8E959ED61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200E-A372-4F83-8022-5367E4A5F602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1845-4025-40CE-9979-8E959ED61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200E-A372-4F83-8022-5367E4A5F602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1845-4025-40CE-9979-8E959ED61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200E-A372-4F83-8022-5367E4A5F602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1845-4025-40CE-9979-8E959ED61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200E-A372-4F83-8022-5367E4A5F602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1845-4025-40CE-9979-8E959ED61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200E-A372-4F83-8022-5367E4A5F602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1845-4025-40CE-9979-8E959ED61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200E-A372-4F83-8022-5367E4A5F602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1845-4025-40CE-9979-8E959ED61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200E-A372-4F83-8022-5367E4A5F602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1845-4025-40CE-9979-8E959ED61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200E-A372-4F83-8022-5367E4A5F602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1845-4025-40CE-9979-8E959ED61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200E-A372-4F83-8022-5367E4A5F602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81845-4025-40CE-9979-8E959ED61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4200E-A372-4F83-8022-5367E4A5F602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81845-4025-40CE-9979-8E959ED61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24.xml"/><Relationship Id="rId7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11" Type="http://schemas.openxmlformats.org/officeDocument/2006/relationships/slide" Target="slide23.xml"/><Relationship Id="rId5" Type="http://schemas.openxmlformats.org/officeDocument/2006/relationships/slide" Target="slide17.xml"/><Relationship Id="rId10" Type="http://schemas.openxmlformats.org/officeDocument/2006/relationships/slide" Target="slide22.xml"/><Relationship Id="rId4" Type="http://schemas.openxmlformats.org/officeDocument/2006/relationships/image" Target="../media/image2.png"/><Relationship Id="rId9" Type="http://schemas.openxmlformats.org/officeDocument/2006/relationships/slide" Target="slide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2.png"/><Relationship Id="rId7" Type="http://schemas.openxmlformats.org/officeDocument/2006/relationships/slide" Target="slide2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10" Type="http://schemas.openxmlformats.org/officeDocument/2006/relationships/slide" Target="slide23.xml"/><Relationship Id="rId4" Type="http://schemas.openxmlformats.org/officeDocument/2006/relationships/slide" Target="slide17.xml"/><Relationship Id="rId9" Type="http://schemas.openxmlformats.org/officeDocument/2006/relationships/slide" Target="slide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64;&#1082;&#1086;&#1083;&#1072;\&#1059;&#1088;&#1086;&#1082;&#1080;-2\&#1048;&#1047;&#1054;\&#1057;&#1086;&#1083;&#1085;&#1077;&#1095;&#1085;&#1099;&#1081;&#1044;&#1077;&#1085;&#1105;&#1082;\Penie_ptic_-_Grach_(xMusic.me).mp3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64;&#1082;&#1086;&#1083;&#1072;\&#1059;&#1088;&#1086;&#1082;&#1080;-2\&#1048;&#1047;&#1054;\&#1057;&#1086;&#1083;&#1085;&#1077;&#1095;&#1085;&#1099;&#1081;&#1044;&#1077;&#1085;&#1105;&#1082;\&#1055;&#1077;&#1085;&#1080;&#1077;%20&#1087;&#1090;&#1080;&#1094;%20-%20&#1046;&#1072;&#1074;&#1086;&#1088;&#1086;&#1085;&#1086;&#1082;%20&#1083;&#1077;&#1089;&#1085;&#1086;&#1081;.mp3" TargetMode="External"/><Relationship Id="rId6" Type="http://schemas.microsoft.com/office/2007/relationships/media" Target="file:///G:\&#1054;&#1050;\&#1057;&#1086;&#1083;&#1085;&#1077;&#1095;&#1085;&#1099;&#1081;&#1044;&#1077;&#1085;&#1105;&#1082;\&#1055;&#1077;&#1085;&#1080;&#1077;%20&#1087;&#1090;&#1080;&#1094;%20-%20&#1046;&#1072;&#1074;&#1086;&#1088;&#1086;&#1085;&#1086;&#1082;%20&#1083;&#1077;&#1089;&#1085;&#1086;&#1081;.mp3" TargetMode="External"/><Relationship Id="rId10" Type="http://schemas.openxmlformats.org/officeDocument/2006/relationships/image" Target="../media/image6.jpeg"/><Relationship Id="rId9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64;&#1082;&#1086;&#1083;&#1072;\&#1059;&#1088;&#1086;&#1082;&#1080;-2\&#1048;&#1047;&#1054;\&#1057;&#1086;&#1083;&#1085;&#1077;&#1095;&#1085;&#1099;&#1081;&#1044;&#1077;&#1085;&#1105;&#1082;\Penie_solovya_-_(iPlayer.fm).mp3" TargetMode="External"/><Relationship Id="rId6" Type="http://schemas.microsoft.com/office/2007/relationships/media" Target="file:///G:\&#1054;&#1050;\&#1057;&#1086;&#1083;&#1085;&#1077;&#1095;&#1085;&#1099;&#1081;&#1044;&#1077;&#1085;&#1105;&#1082;\Penie_solovya_-_(iPlayer.fm).mp3" TargetMode="External"/><Relationship Id="rId10" Type="http://schemas.openxmlformats.org/officeDocument/2006/relationships/image" Target="../media/image14.jpeg"/><Relationship Id="rId9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64;&#1082;&#1086;&#1083;&#1072;\&#1059;&#1088;&#1086;&#1082;&#1080;-2\&#1048;&#1047;&#1054;\&#1057;&#1086;&#1083;&#1085;&#1077;&#1095;&#1085;&#1099;&#1081;&#1044;&#1077;&#1085;&#1105;&#1082;\Penie_ptic_-_ZHuravl_(iPlayer.fm)_cut.mp3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64;&#1082;&#1086;&#1083;&#1072;\1-4by\&#1057;&#1086;&#1083;&#1085;&#1077;&#1095;&#1085;&#1099;&#1081;&#1044;&#1077;&#1085;&#1105;&#1082;\&#1045;&#1089;&#1083;&#1080;&#1042;&#1077;&#1089;&#1077;&#1083;&#1086;&#1046;&#1080;&#1074;&#1105;&#1090;&#1089;&#1103;.mp4" TargetMode="Externa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rilmark.ru/catalog/20121028/20121028:819-815-310/20121028:819-815-310-download.jpg" TargetMode="External"/><Relationship Id="rId3" Type="http://schemas.openxmlformats.org/officeDocument/2006/relationships/hyperlink" Target="http://www.coollady.ru/puc/1/fon/b/9.jpg" TargetMode="External"/><Relationship Id="rId7" Type="http://schemas.openxmlformats.org/officeDocument/2006/relationships/hyperlink" Target="http://mtdata.ru/u25/photoBA84/20287633117-0/original.jpeg" TargetMode="External"/><Relationship Id="rId12" Type="http://schemas.openxmlformats.org/officeDocument/2006/relationships/hyperlink" Target="https://ru.wikipedia.org/wiki/%D0%92%D0%B5%D1%80%D0%B5%D1%89%D0%B0%D0%B3%D0%B8%D0%BD,_%D0%92%D0%B0%D1%81%D0%B8%D0%BB%D0%B8%D0%B9_%D0%92%D0%B0%D1%81%D0%B8%D0%BB%D1%8C%D0%B5%D0%B2%D0%B8%D1%87#/media/File:Vereshagin.Napoleon_near_Borodino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esignbezgalstuka.com/download/file.php?id=1233&amp;mode=view/%D0%B4%D0%B5%D1%80%D0%B5%D0%B2%D0%BE%20%D0%B2%D0%BE%D1%81%D0%BA.jpg" TargetMode="External"/><Relationship Id="rId11" Type="http://schemas.openxmlformats.org/officeDocument/2006/relationships/hyperlink" Target="https://ru.wikipedia.org/wiki/%D0%9F%D0%BE%D1%82%D1%82%D0%B5%D1%80,_%D0%9F%D0%B0%D1%83%D0%BB%D1%8E%D1%81#/media/File:Paulus_Potter_001.jpg" TargetMode="External"/><Relationship Id="rId5" Type="http://schemas.openxmlformats.org/officeDocument/2006/relationships/hyperlink" Target="http://on-desktop.com/wps/Nature__038456_.jpg" TargetMode="External"/><Relationship Id="rId10" Type="http://schemas.openxmlformats.org/officeDocument/2006/relationships/hyperlink" Target="http://mtdata.ru/u23/photo9CF4/20454501032-0/original.jpg" TargetMode="External"/><Relationship Id="rId4" Type="http://schemas.openxmlformats.org/officeDocument/2006/relationships/hyperlink" Target="http://mou146.ucoz.ru/banner/sun.png" TargetMode="External"/><Relationship Id="rId9" Type="http://schemas.openxmlformats.org/officeDocument/2006/relationships/hyperlink" Target="http://s4.fotokto.ru/topics/full/13/136707.jp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5%D1%80%D0%BE%D0%B2,_%D0%92%D0%B0%D0%BB%D0%B5%D0%BD%D1%82%D0%B8%D0%BD_%D0%90%D0%BB%D0%B5%D0%BA%D1%81%D0%B0%D0%BD%D0%B4%D1%80%D0%BE%D0%B2%D0%B8%D1%87#/media/File:Peasant_Woman_in_a_Cart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loq3q6AH25g" TargetMode="External"/><Relationship Id="rId4" Type="http://schemas.openxmlformats.org/officeDocument/2006/relationships/hyperlink" Target="https://ru.wikipedia.org/wiki/%D0%90%D0%B9%D0%B2%D0%B0%D0%B7%D0%BE%D0%B2%D1%81%D0%BA%D0%B8%D0%B9,_%D0%98%D0%B2%D0%B0%D0%BD_%D0%9A%D0%BE%D0%BD%D1%81%D1%82%D0%B0%D0%BD%D1%82%D0%B8%D0%BD%D0%BE%D0%B2%D0%B8%D1%87#/media/File:Stormy_sea_at_night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1.xml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Уроки-2\ИЗО\СамыйВесёлыйКлоун\Репродукции\Весна-4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Школа\Уроки-2\ИЗО\СамыйВесёлыйКлоун\Репродукции\Солнышко-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 flipH="1">
            <a:off x="7988888" y="5789628"/>
            <a:ext cx="1083706" cy="9969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10563" y="285728"/>
            <a:ext cx="792287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</a:t>
            </a:r>
          </a:p>
          <a:p>
            <a:pPr algn="ctr"/>
            <a:r>
              <a:rPr lang="ru-RU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изобразительного искусства</a:t>
            </a:r>
          </a:p>
          <a:p>
            <a:pPr algn="ctr"/>
            <a:r>
              <a:rPr lang="ru-RU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 2 классе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3857628"/>
            <a:ext cx="3619261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iriam" pitchFamily="34" charset="-79"/>
              </a:rPr>
              <a:t>Подготовила учитель</a:t>
            </a:r>
          </a:p>
          <a:p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iriam" pitchFamily="34" charset="-79"/>
              </a:rPr>
              <a:t>начальных классов</a:t>
            </a:r>
          </a:p>
          <a:p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iriam" pitchFamily="34" charset="-79"/>
              </a:rPr>
              <a:t>ГУО «Средняя школа</a:t>
            </a:r>
          </a:p>
          <a:p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iriam" pitchFamily="34" charset="-79"/>
              </a:rPr>
              <a:t>№ 21 г. Бобруйска»</a:t>
            </a:r>
          </a:p>
          <a:p>
            <a:r>
              <a:rPr lang="ru-RU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iriam" pitchFamily="34" charset="-79"/>
              </a:rPr>
              <a:t>Гущарина</a:t>
            </a:r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iriam" pitchFamily="34" charset="-79"/>
              </a:rPr>
              <a:t> Надежда</a:t>
            </a:r>
          </a:p>
          <a:p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iriam" pitchFamily="34" charset="-79"/>
              </a:rPr>
              <a:t>Анатольевна</a:t>
            </a:r>
            <a:endParaRPr 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Miriam" pitchFamily="34" charset="-79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18944" y="2428868"/>
            <a:ext cx="710611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«Солнечный денёк»</a:t>
            </a:r>
          </a:p>
        </p:txBody>
      </p:sp>
      <p:sp>
        <p:nvSpPr>
          <p:cNvPr id="10" name="Управляющая кнопка: сведения 9">
            <a:hlinkClick r:id="rId4" action="ppaction://hlinksldjump" highlightClick="1"/>
          </p:cNvPr>
          <p:cNvSpPr/>
          <p:nvPr/>
        </p:nvSpPr>
        <p:spPr>
          <a:xfrm>
            <a:off x="142844" y="142852"/>
            <a:ext cx="500066" cy="500066"/>
          </a:xfrm>
          <a:prstGeom prst="actionButtonInformation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Уроки-2\ИЗО\СамыйВесёлыйКлоун\Репродукции\Весна-4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325986" y="0"/>
            <a:ext cx="24920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ГРАФИКА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D:\Школа\Уроки-2\ИЗО\СамыйВесёлыйКлоун\Репродукции\Графи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785794"/>
            <a:ext cx="6127136" cy="58839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Picture 3" descr="D:\Школа\Уроки-2\ИЗО\СамыйВесёлыйКлоун\Репродукции\Солнышко-2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 flipH="1">
            <a:off x="8060326" y="5861066"/>
            <a:ext cx="1083706" cy="9969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Уроки-2\ИЗО\СамыйВесёлыйКлоун\Репродукции\Весна-4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020133" y="0"/>
            <a:ext cx="31037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ЖИВОПИСЬ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 descr="D:\Школа\Уроки-2\ИЗО\СамыйВесёлыйКлоун\Репродукции\Левитан-Март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5819" y="755994"/>
            <a:ext cx="7072362" cy="5920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Picture 3" descr="D:\Школа\Уроки-2\ИЗО\СамыйВесёлыйКлоун\Репродукции\Солнышко-2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 flipH="1">
            <a:off x="8060326" y="5861066"/>
            <a:ext cx="1083706" cy="9969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Уроки-2\ИЗО\СамыйВесёлыйКлоун\Репродукции\Весна-4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893047" y="0"/>
            <a:ext cx="33579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СКУЛЬПТУРА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2" name="Picture 4" descr="D:\Школа\Уроки-2\ИЗО\СамыйВесёлыйКлоун\Репродукции\Рель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036" y="785794"/>
            <a:ext cx="7977388" cy="58897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Picture 3" descr="D:\Школа\Уроки-2\ИЗО\СамыйВесёлыйКлоун\Репродукции\Солнышко-2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 flipH="1">
            <a:off x="8060326" y="5861066"/>
            <a:ext cx="1083706" cy="9969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Уроки-2\ИЗО\СамыйВесёлыйКлоун\Репродукции\Весна-4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754516" y="0"/>
            <a:ext cx="36349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АРХИТЕКТУРА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3" name="Picture 5" descr="D:\Школа\Уроки-2\ИЗО\СамыйВесёлыйКлоун\Репродукции\Собор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4579" y="756218"/>
            <a:ext cx="4214842" cy="5955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Picture 3" descr="D:\Школа\Уроки-2\ИЗО\СамыйВесёлыйКлоун\Репродукции\Солнышко-2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 flipH="1">
            <a:off x="8060326" y="5861066"/>
            <a:ext cx="1083706" cy="9969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Уроки-2\ИЗО\СамыйВесёлыйКлоун\Репродукции\Весна-4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802859" y="0"/>
            <a:ext cx="75382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ДЕКОРАТИВНО-ПРИКЛАДНОЕ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28308" y="571480"/>
            <a:ext cx="30873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ИСКУССТВО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5" name="Picture 7" descr="D:\Школа\Уроки-2\ИЗО\СамыйВесёлыйКлоун\Репродукции\ДП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4513" y="1428736"/>
            <a:ext cx="5214974" cy="52149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3" descr="D:\Школа\Уроки-2\ИЗО\СамыйВесёлыйКлоун\Репродукции\Солнышко-2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 flipH="1">
            <a:off x="8060326" y="5861066"/>
            <a:ext cx="1083706" cy="9969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Уроки-2\ИЗО\СамыйВесёлыйКлоун\Репродукции\Весна-4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970087" y="2071678"/>
            <a:ext cx="32038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>
            <a:hlinkClick r:id="" action="ppaction://hlinkshowjump?jump=nextslide"/>
          </p:cNvPr>
          <p:cNvSpPr/>
          <p:nvPr/>
        </p:nvSpPr>
        <p:spPr>
          <a:xfrm>
            <a:off x="5754545" y="3053071"/>
            <a:ext cx="31037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ЖИВОПИСЬ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3" descr="D:\Школа\Уроки-2\ИЗО\СамыйВесёлыйКлоун\Репродукции\Солнышко-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 flipH="1">
            <a:off x="7988888" y="5789628"/>
            <a:ext cx="1083706" cy="9969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0303E-6 L -0.31493 -0.34628 " pathEditMode="relative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Уроки-2\ИЗО\СамыйВесёлыйКлоун\Репродукции\Весна-4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357158" y="142852"/>
            <a:ext cx="8429684" cy="1785950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Школа\Уроки-2\ИЗО\СамыйВесёлыйКлоун\Репродукции\Солнышко-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 flipH="1">
            <a:off x="7988888" y="5789628"/>
            <a:ext cx="1083706" cy="9969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92134" y="71414"/>
            <a:ext cx="81597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КАКОЙ ИЗ ЖАНРОВ ЖИВОПИСИ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90552" y="642918"/>
            <a:ext cx="63628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ПОМОЖЕТ ИЗОБРАЗИТЬ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24530" y="1214422"/>
            <a:ext cx="46949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СТИХОТВОРЕНИЕ?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>
            <a:hlinkClick r:id="rId5" action="ppaction://hlinksldjump"/>
          </p:cNvPr>
          <p:cNvSpPr/>
          <p:nvPr/>
        </p:nvSpPr>
        <p:spPr>
          <a:xfrm>
            <a:off x="3374204" y="1821067"/>
            <a:ext cx="23955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ПОРТРЕТ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>
            <a:hlinkClick r:id="rId6" action="ppaction://hlinksldjump"/>
          </p:cNvPr>
          <p:cNvSpPr/>
          <p:nvPr/>
        </p:nvSpPr>
        <p:spPr>
          <a:xfrm>
            <a:off x="2848323" y="2505778"/>
            <a:ext cx="34473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НАТЮРМОРТ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>
            <a:hlinkClick r:id="rId7" action="ppaction://hlinksldjump"/>
          </p:cNvPr>
          <p:cNvSpPr/>
          <p:nvPr/>
        </p:nvSpPr>
        <p:spPr>
          <a:xfrm>
            <a:off x="1679157" y="3190489"/>
            <a:ext cx="57856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АНИМАЛИСТИЧЕСКИЙ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>
            <a:hlinkClick r:id="rId8" action="ppaction://hlinksldjump"/>
          </p:cNvPr>
          <p:cNvSpPr/>
          <p:nvPr/>
        </p:nvSpPr>
        <p:spPr>
          <a:xfrm>
            <a:off x="2035889" y="3875199"/>
            <a:ext cx="50722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БАТАЛИСТИЧЕСКИЙ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>
            <a:hlinkClick r:id="rId9" action="ppaction://hlinksldjump"/>
          </p:cNvPr>
          <p:cNvSpPr/>
          <p:nvPr/>
        </p:nvSpPr>
        <p:spPr>
          <a:xfrm>
            <a:off x="3424378" y="4559909"/>
            <a:ext cx="22952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ПЕЙЗАЖ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>
            <a:hlinkClick r:id="rId10" action="ppaction://hlinksldjump"/>
          </p:cNvPr>
          <p:cNvSpPr/>
          <p:nvPr/>
        </p:nvSpPr>
        <p:spPr>
          <a:xfrm>
            <a:off x="3218841" y="5244619"/>
            <a:ext cx="27063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БЫТОВОЙ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>
            <a:hlinkClick r:id="rId11" action="ppaction://hlinksldjump"/>
          </p:cNvPr>
          <p:cNvSpPr/>
          <p:nvPr/>
        </p:nvSpPr>
        <p:spPr>
          <a:xfrm>
            <a:off x="1880334" y="5929330"/>
            <a:ext cx="53833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МАРИНИСТИЧЕСКИЙ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1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Уроки-2\ИЗО\СамыйВесёлыйКлоун\Репродукции\Весна-4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Школа\Уроки-2\ИЗО\СамыйВесёлыйКлоун\Репродукции\Солнышко-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 flipH="1">
            <a:off x="7988888" y="5789628"/>
            <a:ext cx="1083706" cy="9969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374204" y="142852"/>
            <a:ext cx="23955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ПОРТРЕТ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D:\Школа\Уроки-2\ИЗО\СамыйВесёлыйКлоун\Репродукции\Маковский-ЖенскийПортрет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5" y="928670"/>
            <a:ext cx="4475377" cy="56436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1" name="Прямоугольник 20"/>
          <p:cNvSpPr/>
          <p:nvPr/>
        </p:nvSpPr>
        <p:spPr>
          <a:xfrm>
            <a:off x="5500694" y="3071810"/>
            <a:ext cx="34263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МАКОВСКИЙ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18093" y="4071942"/>
            <a:ext cx="299152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«ЖЕНСКИЙ</a:t>
            </a:r>
          </a:p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ПОРТРЕТ»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Уроки-2\ИЗО\СамыйВесёлыйКлоун\Репродукции\Весна-4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Школа\Уроки-2\ИЗО\СамыйВесёлыйКлоун\Репродукции\Солнышко-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 flipH="1">
            <a:off x="7988888" y="5789628"/>
            <a:ext cx="1083706" cy="9969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848323" y="142852"/>
            <a:ext cx="34473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НАТЮРМОРТ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30123" y="5445641"/>
            <a:ext cx="38837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В. Ю. ЖДАНОВ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51833" y="6088583"/>
            <a:ext cx="68403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«ВЕСЕННИЙ НАТЮРМОРТ»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D:\Школа\Уроки-2\ИЗО\СамыйВесёлыйКлоун\Репродукции\В.Ю.Жданов-Весенний натюрморт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8674" y="928670"/>
            <a:ext cx="6566653" cy="4572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Уроки-2\ИЗО\СамыйВесёлыйКлоун\Репродукции\Весна-4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Школа\Уроки-2\ИЗО\СамыйВесёлыйКлоун\Репродукции\Солнышко-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 flipH="1">
            <a:off x="7988888" y="5789628"/>
            <a:ext cx="1083706" cy="9969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679157" y="142852"/>
            <a:ext cx="57856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АНИМАЛИСТИЧЕСКИЙ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03997" y="5445641"/>
            <a:ext cx="27360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П. ПОТТЕР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41197" y="6088583"/>
            <a:ext cx="44616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«КОНИ НА ЛУГУ»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D:\Школа\Уроки-2\ИЗО\СамыйВесёлыйКлоун\Репродукции\PaulusPotterКониНаЛугу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5764" y="1010863"/>
            <a:ext cx="5732473" cy="44184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Уроки-2\ИЗО\СамыйВесёлыйКлоун\Репродукции\Весна-4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Школа\Уроки-2\ИЗО\СамыйВесёлыйКлоун\Репродукции\Солнышко-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 flipH="1">
            <a:off x="7988888" y="5789628"/>
            <a:ext cx="1083706" cy="9969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396037" y="1071546"/>
            <a:ext cx="23519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</a:t>
            </a:r>
            <a:endParaRPr lang="ru-RU" sz="7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5584" y="2528967"/>
            <a:ext cx="87128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ИЗОБРАЗИТЕЛЬНОГО</a:t>
            </a:r>
            <a:endParaRPr lang="ru-RU" sz="7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59128" y="3986387"/>
            <a:ext cx="48257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ИСКУССТВА</a:t>
            </a:r>
            <a:endParaRPr lang="ru-RU" sz="7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Уроки-2\ИЗО\СамыйВесёлыйКлоун\Репродукции\Весна-4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Школа\Уроки-2\ИЗО\СамыйВесёлыйКлоун\Репродукции\Солнышко-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 flipH="1">
            <a:off x="7988888" y="5789628"/>
            <a:ext cx="1083706" cy="9969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035889" y="142852"/>
            <a:ext cx="50722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БАТАЛИСТИЧЕСКИЙ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17343" y="5000636"/>
            <a:ext cx="44678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В. В. ВЕРЕЩАГИН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31655" y="6088559"/>
            <a:ext cx="22392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ПОЛЯХ»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D:\Школа\Уроки-2\ИЗО\СамыйВесёлыйКлоун\Репродукции\Верещагин-НаполеонНаБородинскихВысотах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93009" y="857232"/>
            <a:ext cx="6357982" cy="41634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285720" y="5544597"/>
            <a:ext cx="81311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«НАПОЛЕОН НА БОРОДИНСКИХ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Уроки-2\ИЗО\СамыйВесёлыйКлоун\Репродукции\Весна-4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Школа\Уроки-2\ИЗО\СамыйВесёлыйКлоун\Репродукции\Солнышко-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 flipH="1">
            <a:off x="7988888" y="5789628"/>
            <a:ext cx="1083706" cy="9969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424378" y="142852"/>
            <a:ext cx="22952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ПЕЙЗАЖ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19547" y="5445641"/>
            <a:ext cx="41049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 И. КУИНДЖИ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94389" y="6088583"/>
            <a:ext cx="45552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«РАННЯЯ ВЕСНА»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D:\Школа\Уроки-2\ИЗО\СамыйВесёлыйКлоун\Репродукции\Куинджи-РанняяВесн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4447" y="863244"/>
            <a:ext cx="6215106" cy="45914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Уроки-2\ИЗО\СамыйВесёлыйКлоун\Репродукции\Весна-4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Школа\Уроки-2\ИЗО\СамыйВесёлыйКлоун\Репродукции\Солнышко-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 flipH="1">
            <a:off x="7988888" y="5789628"/>
            <a:ext cx="1083706" cy="9969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218841" y="142852"/>
            <a:ext cx="27063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БЫТОВОЙ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49339" y="5445641"/>
            <a:ext cx="30453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В. А. СЕРОВ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43024" y="6088583"/>
            <a:ext cx="44579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«БАБА В ТЕЛЕГЕ»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D:\Школа\Уроки-2\ИЗО\СамыйВесёлыйКлоун\Репродукции\В.А.Серов-БабаВТелег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995675"/>
            <a:ext cx="6143668" cy="43846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Уроки-2\ИЗО\СамыйВесёлыйКлоун\Репродукции\Весна-4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Школа\Уроки-2\ИЗО\СамыйВесёлыйКлоун\Репродукции\Солнышко-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 flipH="1">
            <a:off x="7988888" y="5789628"/>
            <a:ext cx="1083706" cy="9969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880334" y="142852"/>
            <a:ext cx="53833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МАРИНИСТИЧЕСКИЙ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65325" y="5445641"/>
            <a:ext cx="52133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И. К. АЙВАЗОВСКИЙ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82798" y="6088583"/>
            <a:ext cx="65784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«БУРЯ НА МОРЕ НОЧЬЮ»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 descr="D:\Школа\Уроки-2\ИЗО\СамыйВесёлыйКлоун\Репродукции\И.К.Айвазовский-БуряНаМореНочью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0763" y="900328"/>
            <a:ext cx="5442475" cy="45289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Уроки-2\ИЗО\СамыйВесёлыйКлоун\Репродукции\Весна-4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" name="Скругленный прямоугольник 25"/>
          <p:cNvSpPr/>
          <p:nvPr/>
        </p:nvSpPr>
        <p:spPr>
          <a:xfrm>
            <a:off x="1357290" y="142852"/>
            <a:ext cx="6429420" cy="1785950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Школа\Уроки-2\ИЗО\СамыйВесёлыйКлоун\Репродукции\Солнышко-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 flipH="1">
            <a:off x="7988888" y="5789628"/>
            <a:ext cx="1083706" cy="9969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486925" y="71414"/>
            <a:ext cx="61701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КАКИЕ ЦВЕТА ПОМОГУТ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82340" y="642918"/>
            <a:ext cx="61793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ПЕРЕДАТЬ  СОЛНЕЧНЫЙ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78680" y="1214422"/>
            <a:ext cx="45866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ВЕСЕННИЙ ДЕНЬ?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Уроки-2\ИЗО\СамыйВесёлыйКлоун\Репродукции\Весна-4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" name="Скругленный прямоугольник 25"/>
          <p:cNvSpPr/>
          <p:nvPr/>
        </p:nvSpPr>
        <p:spPr>
          <a:xfrm>
            <a:off x="1357290" y="142852"/>
            <a:ext cx="6429420" cy="1785950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Школа\Уроки-2\ИЗО\СамыйВесёлыйКлоун\Репродукции\Солнышко-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 flipH="1">
            <a:off x="7988888" y="5789628"/>
            <a:ext cx="1083706" cy="9969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486925" y="71414"/>
            <a:ext cx="61701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КАКИЕ ЦВЕТА ПОМОГУТ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82340" y="642918"/>
            <a:ext cx="61793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ПЕРЕДАТЬ  СОЛНЕЧНЫЙ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78680" y="1214422"/>
            <a:ext cx="45866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ВЕСЕННИЙ ДЕНЬ?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>
            <a:hlinkClick r:id="rId4" action="ppaction://hlinksldjump"/>
          </p:cNvPr>
          <p:cNvSpPr/>
          <p:nvPr/>
        </p:nvSpPr>
        <p:spPr>
          <a:xfrm>
            <a:off x="1785918" y="1857364"/>
            <a:ext cx="24129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ЖЁЛТЫЙ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>
            <a:hlinkClick r:id="rId5" action="ppaction://hlinksldjump"/>
          </p:cNvPr>
          <p:cNvSpPr/>
          <p:nvPr/>
        </p:nvSpPr>
        <p:spPr>
          <a:xfrm>
            <a:off x="2848323" y="2505778"/>
            <a:ext cx="25503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ГОЛУБОЙ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>
            <a:hlinkClick r:id="rId6" action="ppaction://hlinksldjump"/>
          </p:cNvPr>
          <p:cNvSpPr/>
          <p:nvPr/>
        </p:nvSpPr>
        <p:spPr>
          <a:xfrm>
            <a:off x="3786182" y="3214686"/>
            <a:ext cx="46608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СВЕТЛО-ЗЕЛЕНЫЙ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>
            <a:hlinkClick r:id="rId7" action="ppaction://hlinksldjump"/>
          </p:cNvPr>
          <p:cNvSpPr/>
          <p:nvPr/>
        </p:nvSpPr>
        <p:spPr>
          <a:xfrm>
            <a:off x="5643570" y="3857628"/>
            <a:ext cx="19720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БЕЛЫЙ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>
            <a:hlinkClick r:id="rId8" action="ppaction://hlinksldjump"/>
          </p:cNvPr>
          <p:cNvSpPr/>
          <p:nvPr/>
        </p:nvSpPr>
        <p:spPr>
          <a:xfrm>
            <a:off x="3424378" y="4559909"/>
            <a:ext cx="36857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КОРИЧНЕВЫЙ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>
            <a:hlinkClick r:id="rId9" action="ppaction://hlinksldjump"/>
          </p:cNvPr>
          <p:cNvSpPr/>
          <p:nvPr/>
        </p:nvSpPr>
        <p:spPr>
          <a:xfrm>
            <a:off x="5286380" y="5214950"/>
            <a:ext cx="26934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РОЗОВЫЙ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>
            <a:hlinkClick r:id="rId10" action="ppaction://hlinksldjump"/>
          </p:cNvPr>
          <p:cNvSpPr/>
          <p:nvPr/>
        </p:nvSpPr>
        <p:spPr>
          <a:xfrm>
            <a:off x="3500430" y="5945707"/>
            <a:ext cx="32480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СИРЕНЕВЫЙ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Облако 20"/>
          <p:cNvSpPr/>
          <p:nvPr/>
        </p:nvSpPr>
        <p:spPr>
          <a:xfrm>
            <a:off x="428596" y="1928802"/>
            <a:ext cx="1285884" cy="571504"/>
          </a:xfrm>
          <a:prstGeom prst="cloud">
            <a:avLst/>
          </a:prstGeom>
          <a:solidFill>
            <a:srgbClr val="FFFF6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1428728" y="2643182"/>
            <a:ext cx="1285884" cy="571504"/>
          </a:xfrm>
          <a:prstGeom prst="cloud">
            <a:avLst/>
          </a:prstGeom>
          <a:solidFill>
            <a:srgbClr val="00CC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2491121" y="3315840"/>
            <a:ext cx="1285884" cy="571504"/>
          </a:xfrm>
          <a:prstGeom prst="cloud">
            <a:avLst/>
          </a:prstGeom>
          <a:solidFill>
            <a:srgbClr val="66FF3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блако 23"/>
          <p:cNvSpPr/>
          <p:nvPr/>
        </p:nvSpPr>
        <p:spPr>
          <a:xfrm>
            <a:off x="4214810" y="4000504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лако 24"/>
          <p:cNvSpPr/>
          <p:nvPr/>
        </p:nvSpPr>
        <p:spPr>
          <a:xfrm>
            <a:off x="2000232" y="4714884"/>
            <a:ext cx="1285884" cy="571504"/>
          </a:xfrm>
          <a:prstGeom prst="cloud">
            <a:avLst/>
          </a:prstGeom>
          <a:solidFill>
            <a:srgbClr val="6633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лако 26"/>
          <p:cNvSpPr/>
          <p:nvPr/>
        </p:nvSpPr>
        <p:spPr>
          <a:xfrm>
            <a:off x="3857620" y="5357826"/>
            <a:ext cx="1285884" cy="571504"/>
          </a:xfrm>
          <a:prstGeom prst="cloud">
            <a:avLst/>
          </a:prstGeom>
          <a:solidFill>
            <a:srgbClr val="FF7C8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блако 27"/>
          <p:cNvSpPr/>
          <p:nvPr/>
        </p:nvSpPr>
        <p:spPr>
          <a:xfrm>
            <a:off x="2000232" y="6072206"/>
            <a:ext cx="1285884" cy="571504"/>
          </a:xfrm>
          <a:prstGeom prst="cloud">
            <a:avLst/>
          </a:prstGeom>
          <a:solidFill>
            <a:srgbClr val="CC00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Уроки-2\ИЗО\СамыйВесёлыйКлоун\Репродукции\Весна-4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" name="Скругленный прямоугольник 25"/>
          <p:cNvSpPr/>
          <p:nvPr/>
        </p:nvSpPr>
        <p:spPr>
          <a:xfrm>
            <a:off x="214282" y="142852"/>
            <a:ext cx="8715436" cy="1214446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6945" y="71414"/>
            <a:ext cx="81301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ПОЛУЧИТЬ НУЖНЫЕ ЦВЕТА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4571" y="642918"/>
            <a:ext cx="86148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ИСПОЛЬЗУЯ ТОЛЬКО ОСНОВНЫЕ?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Облако 20"/>
          <p:cNvSpPr/>
          <p:nvPr/>
        </p:nvSpPr>
        <p:spPr>
          <a:xfrm>
            <a:off x="1714480" y="2571744"/>
            <a:ext cx="1285884" cy="571504"/>
          </a:xfrm>
          <a:prstGeom prst="cloud">
            <a:avLst/>
          </a:prstGeom>
          <a:solidFill>
            <a:srgbClr val="FFFF6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u="sng"/>
          </a:p>
        </p:txBody>
      </p:sp>
      <p:sp>
        <p:nvSpPr>
          <p:cNvPr id="31" name="Облако 30"/>
          <p:cNvSpPr/>
          <p:nvPr/>
        </p:nvSpPr>
        <p:spPr>
          <a:xfrm>
            <a:off x="3071802" y="3143248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u="sng"/>
          </a:p>
        </p:txBody>
      </p:sp>
      <p:sp>
        <p:nvSpPr>
          <p:cNvPr id="32" name="Облако 31"/>
          <p:cNvSpPr/>
          <p:nvPr/>
        </p:nvSpPr>
        <p:spPr>
          <a:xfrm>
            <a:off x="433358" y="3214686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u="sng"/>
          </a:p>
        </p:txBody>
      </p:sp>
      <p:sp>
        <p:nvSpPr>
          <p:cNvPr id="22" name="Облако 21"/>
          <p:cNvSpPr/>
          <p:nvPr/>
        </p:nvSpPr>
        <p:spPr>
          <a:xfrm>
            <a:off x="6072199" y="2571744"/>
            <a:ext cx="1285884" cy="571504"/>
          </a:xfrm>
          <a:prstGeom prst="cloud">
            <a:avLst/>
          </a:prstGeom>
          <a:solidFill>
            <a:srgbClr val="00CC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блако 42"/>
          <p:cNvSpPr/>
          <p:nvPr/>
        </p:nvSpPr>
        <p:spPr>
          <a:xfrm>
            <a:off x="7429520" y="3143249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блако 44"/>
          <p:cNvSpPr/>
          <p:nvPr/>
        </p:nvSpPr>
        <p:spPr>
          <a:xfrm>
            <a:off x="4786314" y="3214687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лако 24"/>
          <p:cNvSpPr/>
          <p:nvPr/>
        </p:nvSpPr>
        <p:spPr>
          <a:xfrm>
            <a:off x="1714481" y="3786190"/>
            <a:ext cx="1285884" cy="571504"/>
          </a:xfrm>
          <a:prstGeom prst="cloud">
            <a:avLst/>
          </a:prstGeom>
          <a:solidFill>
            <a:srgbClr val="6633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блако 46"/>
          <p:cNvSpPr/>
          <p:nvPr/>
        </p:nvSpPr>
        <p:spPr>
          <a:xfrm>
            <a:off x="3071802" y="4357694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блако 48"/>
          <p:cNvSpPr/>
          <p:nvPr/>
        </p:nvSpPr>
        <p:spPr>
          <a:xfrm>
            <a:off x="428596" y="4429132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6072198" y="3786190"/>
            <a:ext cx="1285884" cy="571504"/>
          </a:xfrm>
          <a:prstGeom prst="cloud">
            <a:avLst/>
          </a:prstGeom>
          <a:solidFill>
            <a:srgbClr val="CC00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блако 54"/>
          <p:cNvSpPr/>
          <p:nvPr/>
        </p:nvSpPr>
        <p:spPr>
          <a:xfrm>
            <a:off x="7429520" y="4357694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блако 56"/>
          <p:cNvSpPr/>
          <p:nvPr/>
        </p:nvSpPr>
        <p:spPr>
          <a:xfrm>
            <a:off x="4786314" y="4429132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лако 26"/>
          <p:cNvSpPr/>
          <p:nvPr/>
        </p:nvSpPr>
        <p:spPr>
          <a:xfrm>
            <a:off x="6072230" y="5000636"/>
            <a:ext cx="1285884" cy="571504"/>
          </a:xfrm>
          <a:prstGeom prst="cloud">
            <a:avLst/>
          </a:prstGeom>
          <a:solidFill>
            <a:srgbClr val="FF7C8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блако 58"/>
          <p:cNvSpPr/>
          <p:nvPr/>
        </p:nvSpPr>
        <p:spPr>
          <a:xfrm>
            <a:off x="7429520" y="5572140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Штриховая стрелка вправо 59"/>
          <p:cNvSpPr/>
          <p:nvPr/>
        </p:nvSpPr>
        <p:spPr>
          <a:xfrm rot="13320794">
            <a:off x="7145586" y="5414082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блако 60"/>
          <p:cNvSpPr/>
          <p:nvPr/>
        </p:nvSpPr>
        <p:spPr>
          <a:xfrm>
            <a:off x="4786314" y="5643578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Штриховая стрелка вправо 61"/>
          <p:cNvSpPr/>
          <p:nvPr/>
        </p:nvSpPr>
        <p:spPr>
          <a:xfrm rot="8279206" flipH="1">
            <a:off x="5788265" y="5485520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857224" y="3143248"/>
            <a:ext cx="4283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2" name="Облако 71"/>
          <p:cNvSpPr/>
          <p:nvPr/>
        </p:nvSpPr>
        <p:spPr>
          <a:xfrm>
            <a:off x="428596" y="3214686"/>
            <a:ext cx="1285884" cy="571504"/>
          </a:xfrm>
          <a:prstGeom prst="cloud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Штриховая стрелка вправо 38"/>
          <p:cNvSpPr/>
          <p:nvPr/>
        </p:nvSpPr>
        <p:spPr>
          <a:xfrm rot="8279206" flipH="1">
            <a:off x="1430547" y="3056628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u="sng"/>
          </a:p>
        </p:txBody>
      </p:sp>
      <p:sp>
        <p:nvSpPr>
          <p:cNvPr id="86" name="Прямоугольник 85"/>
          <p:cNvSpPr/>
          <p:nvPr/>
        </p:nvSpPr>
        <p:spPr>
          <a:xfrm>
            <a:off x="3500430" y="3071810"/>
            <a:ext cx="4283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Штриховая стрелка вправо 28"/>
          <p:cNvSpPr/>
          <p:nvPr/>
        </p:nvSpPr>
        <p:spPr>
          <a:xfrm rot="13320794">
            <a:off x="2787868" y="2985190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u="sng"/>
          </a:p>
        </p:txBody>
      </p:sp>
      <p:sp>
        <p:nvSpPr>
          <p:cNvPr id="46" name="Штриховая стрелка вправо 45"/>
          <p:cNvSpPr/>
          <p:nvPr/>
        </p:nvSpPr>
        <p:spPr>
          <a:xfrm rot="8279206" flipH="1">
            <a:off x="5788265" y="3056629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Штриховая стрелка вправо 43"/>
          <p:cNvSpPr/>
          <p:nvPr/>
        </p:nvSpPr>
        <p:spPr>
          <a:xfrm rot="13320794">
            <a:off x="7145586" y="2985191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Штриховая стрелка вправо 49"/>
          <p:cNvSpPr/>
          <p:nvPr/>
        </p:nvSpPr>
        <p:spPr>
          <a:xfrm rot="8279206" flipH="1">
            <a:off x="1430547" y="4271074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Штриховая стрелка вправо 47"/>
          <p:cNvSpPr/>
          <p:nvPr/>
        </p:nvSpPr>
        <p:spPr>
          <a:xfrm rot="13320794">
            <a:off x="2787868" y="4199636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Штриховая стрелка вправо 57"/>
          <p:cNvSpPr/>
          <p:nvPr/>
        </p:nvSpPr>
        <p:spPr>
          <a:xfrm rot="8279206" flipH="1">
            <a:off x="5788265" y="4271074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Штриховая стрелка вправо 55"/>
          <p:cNvSpPr/>
          <p:nvPr/>
        </p:nvSpPr>
        <p:spPr>
          <a:xfrm rot="13320794">
            <a:off x="7145586" y="4199636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блако 27"/>
          <p:cNvSpPr/>
          <p:nvPr/>
        </p:nvSpPr>
        <p:spPr>
          <a:xfrm>
            <a:off x="1714479" y="5000636"/>
            <a:ext cx="1285884" cy="571504"/>
          </a:xfrm>
          <a:prstGeom prst="cloud">
            <a:avLst/>
          </a:prstGeom>
          <a:solidFill>
            <a:srgbClr val="66FF3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блако 50"/>
          <p:cNvSpPr/>
          <p:nvPr/>
        </p:nvSpPr>
        <p:spPr>
          <a:xfrm>
            <a:off x="3071802" y="5572141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Штриховая стрелка вправо 51"/>
          <p:cNvSpPr/>
          <p:nvPr/>
        </p:nvSpPr>
        <p:spPr>
          <a:xfrm rot="13320794">
            <a:off x="2787868" y="5414083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блако 52"/>
          <p:cNvSpPr/>
          <p:nvPr/>
        </p:nvSpPr>
        <p:spPr>
          <a:xfrm>
            <a:off x="357158" y="5643578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блако 107"/>
          <p:cNvSpPr/>
          <p:nvPr/>
        </p:nvSpPr>
        <p:spPr>
          <a:xfrm>
            <a:off x="1785918" y="6072206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Штриховая стрелка вправо 108"/>
          <p:cNvSpPr/>
          <p:nvPr/>
        </p:nvSpPr>
        <p:spPr>
          <a:xfrm rot="16200000">
            <a:off x="2155777" y="5656246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блако 110"/>
          <p:cNvSpPr/>
          <p:nvPr/>
        </p:nvSpPr>
        <p:spPr>
          <a:xfrm>
            <a:off x="6143636" y="6072206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Штриховая стрелка вправо 111"/>
          <p:cNvSpPr/>
          <p:nvPr/>
        </p:nvSpPr>
        <p:spPr>
          <a:xfrm rot="16200000">
            <a:off x="6513495" y="5656246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642910" y="1571612"/>
            <a:ext cx="7858180" cy="785818"/>
          </a:xfrm>
          <a:prstGeom prst="roundRect">
            <a:avLst/>
          </a:prstGeom>
          <a:solidFill>
            <a:srgbClr val="66FF99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Облако 137"/>
          <p:cNvSpPr/>
          <p:nvPr/>
        </p:nvSpPr>
        <p:spPr>
          <a:xfrm>
            <a:off x="785786" y="1714488"/>
            <a:ext cx="1285884" cy="571504"/>
          </a:xfrm>
          <a:prstGeom prst="cloud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Облако 138"/>
          <p:cNvSpPr/>
          <p:nvPr/>
        </p:nvSpPr>
        <p:spPr>
          <a:xfrm>
            <a:off x="2339563" y="1714488"/>
            <a:ext cx="1285884" cy="571504"/>
          </a:xfrm>
          <a:prstGeom prst="cloud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блако 139"/>
          <p:cNvSpPr/>
          <p:nvPr/>
        </p:nvSpPr>
        <p:spPr>
          <a:xfrm>
            <a:off x="3893340" y="1714488"/>
            <a:ext cx="1285884" cy="571504"/>
          </a:xfrm>
          <a:prstGeom prst="cloud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Облако 140">
            <a:hlinkClick r:id="" action="ppaction://hlinkshowjump?jump=nextslide"/>
          </p:cNvPr>
          <p:cNvSpPr/>
          <p:nvPr/>
        </p:nvSpPr>
        <p:spPr>
          <a:xfrm>
            <a:off x="5447116" y="1714488"/>
            <a:ext cx="1285884" cy="571504"/>
          </a:xfrm>
          <a:prstGeom prst="cloud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блако 141">
            <a:hlinkClick r:id="" action="ppaction://hlinkshowjump?jump=nextslide"/>
          </p:cNvPr>
          <p:cNvSpPr/>
          <p:nvPr/>
        </p:nvSpPr>
        <p:spPr>
          <a:xfrm>
            <a:off x="7000892" y="1714488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Штриховая стрелка вправо 53"/>
          <p:cNvSpPr/>
          <p:nvPr/>
        </p:nvSpPr>
        <p:spPr>
          <a:xfrm rot="8279206" flipH="1">
            <a:off x="1430547" y="5485521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mph" presetSubtype="2" repeatCount="indefinit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to="1.2" calcmode="lin" valueType="num">
                                      <p:cBhvr override="childStyle"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mph" presetSubtype="2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to="1.2" calcmode="lin" valueType="num">
                                      <p:cBhvr override="childStyle">
                                        <p:cTn id="2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  <p:bldLst>
      <p:bldP spid="73" grpId="0"/>
      <p:bldP spid="73" grpId="1"/>
      <p:bldP spid="73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Уроки-2\ИЗО\СамыйВесёлыйКлоун\Репродукции\Весна-4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2" name="Облако 71"/>
          <p:cNvSpPr/>
          <p:nvPr/>
        </p:nvSpPr>
        <p:spPr>
          <a:xfrm>
            <a:off x="428596" y="3214686"/>
            <a:ext cx="1285884" cy="571504"/>
          </a:xfrm>
          <a:prstGeom prst="cloud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14282" y="142852"/>
            <a:ext cx="8715436" cy="1214446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6945" y="71414"/>
            <a:ext cx="81301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ПОЛУЧИТЬ НУЖНЫЕ ЦВЕТА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4571" y="642918"/>
            <a:ext cx="86148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ИСПОЛЬЗУЯ ТОЛЬКО ОСНОВНЫЕ?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Облако 20"/>
          <p:cNvSpPr/>
          <p:nvPr/>
        </p:nvSpPr>
        <p:spPr>
          <a:xfrm>
            <a:off x="1714480" y="2571744"/>
            <a:ext cx="1285884" cy="571504"/>
          </a:xfrm>
          <a:prstGeom prst="cloud">
            <a:avLst/>
          </a:prstGeom>
          <a:solidFill>
            <a:srgbClr val="FFFF6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u="sng"/>
          </a:p>
        </p:txBody>
      </p:sp>
      <p:sp>
        <p:nvSpPr>
          <p:cNvPr id="31" name="Облако 30"/>
          <p:cNvSpPr/>
          <p:nvPr/>
        </p:nvSpPr>
        <p:spPr>
          <a:xfrm>
            <a:off x="3071802" y="3143248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u="sng"/>
          </a:p>
        </p:txBody>
      </p:sp>
      <p:sp>
        <p:nvSpPr>
          <p:cNvPr id="22" name="Облако 21"/>
          <p:cNvSpPr/>
          <p:nvPr/>
        </p:nvSpPr>
        <p:spPr>
          <a:xfrm>
            <a:off x="6072199" y="2571744"/>
            <a:ext cx="1285884" cy="571504"/>
          </a:xfrm>
          <a:prstGeom prst="cloud">
            <a:avLst/>
          </a:prstGeom>
          <a:solidFill>
            <a:srgbClr val="00CC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блако 42"/>
          <p:cNvSpPr/>
          <p:nvPr/>
        </p:nvSpPr>
        <p:spPr>
          <a:xfrm>
            <a:off x="7429520" y="3143249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блако 44"/>
          <p:cNvSpPr/>
          <p:nvPr/>
        </p:nvSpPr>
        <p:spPr>
          <a:xfrm>
            <a:off x="4786314" y="3214687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лако 24"/>
          <p:cNvSpPr/>
          <p:nvPr/>
        </p:nvSpPr>
        <p:spPr>
          <a:xfrm>
            <a:off x="1714481" y="3786190"/>
            <a:ext cx="1285884" cy="571504"/>
          </a:xfrm>
          <a:prstGeom prst="cloud">
            <a:avLst/>
          </a:prstGeom>
          <a:solidFill>
            <a:srgbClr val="6633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блако 46"/>
          <p:cNvSpPr/>
          <p:nvPr/>
        </p:nvSpPr>
        <p:spPr>
          <a:xfrm>
            <a:off x="3071802" y="4357694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блако 48"/>
          <p:cNvSpPr/>
          <p:nvPr/>
        </p:nvSpPr>
        <p:spPr>
          <a:xfrm>
            <a:off x="428596" y="4429132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6072198" y="3786190"/>
            <a:ext cx="1285884" cy="571504"/>
          </a:xfrm>
          <a:prstGeom prst="cloud">
            <a:avLst/>
          </a:prstGeom>
          <a:solidFill>
            <a:srgbClr val="CC00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блако 54"/>
          <p:cNvSpPr/>
          <p:nvPr/>
        </p:nvSpPr>
        <p:spPr>
          <a:xfrm>
            <a:off x="7429520" y="4357694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блако 56"/>
          <p:cNvSpPr/>
          <p:nvPr/>
        </p:nvSpPr>
        <p:spPr>
          <a:xfrm>
            <a:off x="4786314" y="4429132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лако 26"/>
          <p:cNvSpPr/>
          <p:nvPr/>
        </p:nvSpPr>
        <p:spPr>
          <a:xfrm>
            <a:off x="6072230" y="5000636"/>
            <a:ext cx="1285884" cy="571504"/>
          </a:xfrm>
          <a:prstGeom prst="cloud">
            <a:avLst/>
          </a:prstGeom>
          <a:solidFill>
            <a:srgbClr val="FF7C8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блако 58"/>
          <p:cNvSpPr/>
          <p:nvPr/>
        </p:nvSpPr>
        <p:spPr>
          <a:xfrm>
            <a:off x="7429520" y="5572140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Штриховая стрелка вправо 59"/>
          <p:cNvSpPr/>
          <p:nvPr/>
        </p:nvSpPr>
        <p:spPr>
          <a:xfrm rot="13320794">
            <a:off x="7145586" y="5414082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блако 60"/>
          <p:cNvSpPr/>
          <p:nvPr/>
        </p:nvSpPr>
        <p:spPr>
          <a:xfrm>
            <a:off x="4786314" y="5643578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Штриховая стрелка вправо 61"/>
          <p:cNvSpPr/>
          <p:nvPr/>
        </p:nvSpPr>
        <p:spPr>
          <a:xfrm rot="8279206" flipH="1">
            <a:off x="5788265" y="5485520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Штриховая стрелка вправо 38"/>
          <p:cNvSpPr/>
          <p:nvPr/>
        </p:nvSpPr>
        <p:spPr>
          <a:xfrm rot="8279206" flipH="1">
            <a:off x="1430547" y="3056628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u="sng"/>
          </a:p>
        </p:txBody>
      </p:sp>
      <p:sp>
        <p:nvSpPr>
          <p:cNvPr id="29" name="Штриховая стрелка вправо 28"/>
          <p:cNvSpPr/>
          <p:nvPr/>
        </p:nvSpPr>
        <p:spPr>
          <a:xfrm rot="13320794">
            <a:off x="2787868" y="2985190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u="sng"/>
          </a:p>
        </p:txBody>
      </p:sp>
      <p:sp>
        <p:nvSpPr>
          <p:cNvPr id="44" name="Штриховая стрелка вправо 43"/>
          <p:cNvSpPr/>
          <p:nvPr/>
        </p:nvSpPr>
        <p:spPr>
          <a:xfrm rot="13320794">
            <a:off x="7145586" y="2985191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Штриховая стрелка вправо 49"/>
          <p:cNvSpPr/>
          <p:nvPr/>
        </p:nvSpPr>
        <p:spPr>
          <a:xfrm rot="8279206" flipH="1">
            <a:off x="1430547" y="4271074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Штриховая стрелка вправо 47"/>
          <p:cNvSpPr/>
          <p:nvPr/>
        </p:nvSpPr>
        <p:spPr>
          <a:xfrm rot="13320794">
            <a:off x="2787868" y="4199636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Штриховая стрелка вправо 57"/>
          <p:cNvSpPr/>
          <p:nvPr/>
        </p:nvSpPr>
        <p:spPr>
          <a:xfrm rot="8279206" flipH="1">
            <a:off x="5788265" y="4271074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Штриховая стрелка вправо 55"/>
          <p:cNvSpPr/>
          <p:nvPr/>
        </p:nvSpPr>
        <p:spPr>
          <a:xfrm rot="13320794">
            <a:off x="7145586" y="4199636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блако 27"/>
          <p:cNvSpPr/>
          <p:nvPr/>
        </p:nvSpPr>
        <p:spPr>
          <a:xfrm>
            <a:off x="1714479" y="5000636"/>
            <a:ext cx="1285884" cy="571504"/>
          </a:xfrm>
          <a:prstGeom prst="cloud">
            <a:avLst/>
          </a:prstGeom>
          <a:solidFill>
            <a:srgbClr val="66FF3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блако 50"/>
          <p:cNvSpPr/>
          <p:nvPr/>
        </p:nvSpPr>
        <p:spPr>
          <a:xfrm>
            <a:off x="3071802" y="5572141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Штриховая стрелка вправо 51"/>
          <p:cNvSpPr/>
          <p:nvPr/>
        </p:nvSpPr>
        <p:spPr>
          <a:xfrm rot="13320794">
            <a:off x="2787868" y="5414083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блако 52"/>
          <p:cNvSpPr/>
          <p:nvPr/>
        </p:nvSpPr>
        <p:spPr>
          <a:xfrm>
            <a:off x="357158" y="5643578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блако 107"/>
          <p:cNvSpPr/>
          <p:nvPr/>
        </p:nvSpPr>
        <p:spPr>
          <a:xfrm>
            <a:off x="1785918" y="6072206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Штриховая стрелка вправо 108"/>
          <p:cNvSpPr/>
          <p:nvPr/>
        </p:nvSpPr>
        <p:spPr>
          <a:xfrm rot="16200000">
            <a:off x="2155777" y="5656246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блако 110"/>
          <p:cNvSpPr/>
          <p:nvPr/>
        </p:nvSpPr>
        <p:spPr>
          <a:xfrm>
            <a:off x="6143636" y="6072206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Штриховая стрелка вправо 111"/>
          <p:cNvSpPr/>
          <p:nvPr/>
        </p:nvSpPr>
        <p:spPr>
          <a:xfrm rot="16200000">
            <a:off x="6513495" y="5656246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5214942" y="3143248"/>
            <a:ext cx="4283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5" name="Облако 64"/>
          <p:cNvSpPr/>
          <p:nvPr/>
        </p:nvSpPr>
        <p:spPr>
          <a:xfrm>
            <a:off x="4786314" y="3214686"/>
            <a:ext cx="1285884" cy="571504"/>
          </a:xfrm>
          <a:prstGeom prst="cloud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7858148" y="3071810"/>
            <a:ext cx="4283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642910" y="1571612"/>
            <a:ext cx="7858180" cy="785818"/>
          </a:xfrm>
          <a:prstGeom prst="roundRect">
            <a:avLst/>
          </a:prstGeom>
          <a:solidFill>
            <a:srgbClr val="66FF99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блако 67"/>
          <p:cNvSpPr/>
          <p:nvPr/>
        </p:nvSpPr>
        <p:spPr>
          <a:xfrm>
            <a:off x="785786" y="1714488"/>
            <a:ext cx="1285884" cy="571504"/>
          </a:xfrm>
          <a:prstGeom prst="cloud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блако 68"/>
          <p:cNvSpPr/>
          <p:nvPr/>
        </p:nvSpPr>
        <p:spPr>
          <a:xfrm>
            <a:off x="2339563" y="1714488"/>
            <a:ext cx="1285884" cy="571504"/>
          </a:xfrm>
          <a:prstGeom prst="cloud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блако 69"/>
          <p:cNvSpPr/>
          <p:nvPr/>
        </p:nvSpPr>
        <p:spPr>
          <a:xfrm>
            <a:off x="3893340" y="1714488"/>
            <a:ext cx="1285884" cy="571504"/>
          </a:xfrm>
          <a:prstGeom prst="cloud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блако 73">
            <a:hlinkClick r:id="" action="ppaction://hlinkshowjump?jump=nextslide"/>
          </p:cNvPr>
          <p:cNvSpPr/>
          <p:nvPr/>
        </p:nvSpPr>
        <p:spPr>
          <a:xfrm>
            <a:off x="5447116" y="1714488"/>
            <a:ext cx="1285884" cy="571504"/>
          </a:xfrm>
          <a:prstGeom prst="cloud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блако 74">
            <a:hlinkClick r:id="" action="ppaction://hlinkshowjump?jump=nextslide"/>
          </p:cNvPr>
          <p:cNvSpPr/>
          <p:nvPr/>
        </p:nvSpPr>
        <p:spPr>
          <a:xfrm>
            <a:off x="7000892" y="1714488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Штриховая стрелка вправо 45"/>
          <p:cNvSpPr/>
          <p:nvPr/>
        </p:nvSpPr>
        <p:spPr>
          <a:xfrm rot="8279206" flipH="1">
            <a:off x="5788265" y="3056629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Штриховая стрелка вправо 53"/>
          <p:cNvSpPr/>
          <p:nvPr/>
        </p:nvSpPr>
        <p:spPr>
          <a:xfrm rot="8279206" flipH="1">
            <a:off x="1430547" y="5485521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mph" presetSubtype="2" repeatCount="indefinit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to="1.2" calcmode="lin" valueType="num">
                                      <p:cBhvr override="childStyle">
                                        <p:cTn id="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mph" presetSubtype="2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to="1.2" calcmode="lin" valueType="num">
                                      <p:cBhvr override="childStyle"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63" grpId="0"/>
      <p:bldP spid="63" grpId="1"/>
      <p:bldP spid="63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Уроки-2\ИЗО\СамыйВесёлыйКлоун\Репродукции\Весна-4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5" name="Облако 64"/>
          <p:cNvSpPr/>
          <p:nvPr/>
        </p:nvSpPr>
        <p:spPr>
          <a:xfrm>
            <a:off x="4786314" y="3214686"/>
            <a:ext cx="1285884" cy="571504"/>
          </a:xfrm>
          <a:prstGeom prst="cloud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блако 71"/>
          <p:cNvSpPr/>
          <p:nvPr/>
        </p:nvSpPr>
        <p:spPr>
          <a:xfrm>
            <a:off x="428596" y="3214686"/>
            <a:ext cx="1285884" cy="571504"/>
          </a:xfrm>
          <a:prstGeom prst="cloud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642910" y="1571612"/>
            <a:ext cx="7858180" cy="785818"/>
          </a:xfrm>
          <a:prstGeom prst="roundRect">
            <a:avLst/>
          </a:prstGeom>
          <a:solidFill>
            <a:srgbClr val="66FF99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14282" y="142852"/>
            <a:ext cx="8715436" cy="1214446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6945" y="71414"/>
            <a:ext cx="81301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ПОЛУЧИТЬ НУЖНЫЕ ЦВЕТА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4571" y="642918"/>
            <a:ext cx="86148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ИСПОЛЬЗУЯ ТОЛЬКО ОСНОВНЫЕ?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Облако 32"/>
          <p:cNvSpPr/>
          <p:nvPr/>
        </p:nvSpPr>
        <p:spPr>
          <a:xfrm>
            <a:off x="785786" y="1714488"/>
            <a:ext cx="1285884" cy="571504"/>
          </a:xfrm>
          <a:prstGeom prst="cloud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блако 33"/>
          <p:cNvSpPr/>
          <p:nvPr/>
        </p:nvSpPr>
        <p:spPr>
          <a:xfrm>
            <a:off x="2339563" y="1714488"/>
            <a:ext cx="1285884" cy="571504"/>
          </a:xfrm>
          <a:prstGeom prst="cloud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блако 34"/>
          <p:cNvSpPr/>
          <p:nvPr/>
        </p:nvSpPr>
        <p:spPr>
          <a:xfrm>
            <a:off x="3893340" y="1714488"/>
            <a:ext cx="1285884" cy="571504"/>
          </a:xfrm>
          <a:prstGeom prst="cloud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блако 36">
            <a:hlinkClick r:id="" action="ppaction://hlinkshowjump?jump=nextslide"/>
          </p:cNvPr>
          <p:cNvSpPr/>
          <p:nvPr/>
        </p:nvSpPr>
        <p:spPr>
          <a:xfrm>
            <a:off x="5447116" y="1714488"/>
            <a:ext cx="1285884" cy="571504"/>
          </a:xfrm>
          <a:prstGeom prst="cloud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блако 37"/>
          <p:cNvSpPr/>
          <p:nvPr/>
        </p:nvSpPr>
        <p:spPr>
          <a:xfrm>
            <a:off x="7000892" y="1714488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1714480" y="2571744"/>
            <a:ext cx="1285884" cy="571504"/>
          </a:xfrm>
          <a:prstGeom prst="cloud">
            <a:avLst/>
          </a:prstGeom>
          <a:solidFill>
            <a:srgbClr val="FFFF6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u="sng"/>
          </a:p>
        </p:txBody>
      </p:sp>
      <p:sp>
        <p:nvSpPr>
          <p:cNvPr id="31" name="Облако 30"/>
          <p:cNvSpPr/>
          <p:nvPr/>
        </p:nvSpPr>
        <p:spPr>
          <a:xfrm>
            <a:off x="3071802" y="3143248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u="sng"/>
          </a:p>
        </p:txBody>
      </p:sp>
      <p:sp>
        <p:nvSpPr>
          <p:cNvPr id="22" name="Облако 21"/>
          <p:cNvSpPr/>
          <p:nvPr/>
        </p:nvSpPr>
        <p:spPr>
          <a:xfrm>
            <a:off x="6072199" y="2571744"/>
            <a:ext cx="1285884" cy="571504"/>
          </a:xfrm>
          <a:prstGeom prst="cloud">
            <a:avLst/>
          </a:prstGeom>
          <a:solidFill>
            <a:srgbClr val="00CC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блако 42"/>
          <p:cNvSpPr/>
          <p:nvPr/>
        </p:nvSpPr>
        <p:spPr>
          <a:xfrm>
            <a:off x="7429520" y="3143249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лако 24"/>
          <p:cNvSpPr/>
          <p:nvPr/>
        </p:nvSpPr>
        <p:spPr>
          <a:xfrm>
            <a:off x="1714481" y="3786190"/>
            <a:ext cx="1285884" cy="571504"/>
          </a:xfrm>
          <a:prstGeom prst="cloud">
            <a:avLst/>
          </a:prstGeom>
          <a:solidFill>
            <a:srgbClr val="6633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блако 46"/>
          <p:cNvSpPr/>
          <p:nvPr/>
        </p:nvSpPr>
        <p:spPr>
          <a:xfrm>
            <a:off x="3071802" y="4357694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блако 48"/>
          <p:cNvSpPr/>
          <p:nvPr/>
        </p:nvSpPr>
        <p:spPr>
          <a:xfrm>
            <a:off x="428596" y="4429132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6072198" y="3786190"/>
            <a:ext cx="1285884" cy="571504"/>
          </a:xfrm>
          <a:prstGeom prst="cloud">
            <a:avLst/>
          </a:prstGeom>
          <a:solidFill>
            <a:srgbClr val="CC00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блако 54"/>
          <p:cNvSpPr/>
          <p:nvPr/>
        </p:nvSpPr>
        <p:spPr>
          <a:xfrm>
            <a:off x="7429520" y="4357694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блако 56"/>
          <p:cNvSpPr/>
          <p:nvPr/>
        </p:nvSpPr>
        <p:spPr>
          <a:xfrm>
            <a:off x="4786314" y="4429132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лако 26"/>
          <p:cNvSpPr/>
          <p:nvPr/>
        </p:nvSpPr>
        <p:spPr>
          <a:xfrm>
            <a:off x="6072230" y="5000636"/>
            <a:ext cx="1285884" cy="571504"/>
          </a:xfrm>
          <a:prstGeom prst="cloud">
            <a:avLst/>
          </a:prstGeom>
          <a:solidFill>
            <a:srgbClr val="FF7C8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блако 58"/>
          <p:cNvSpPr/>
          <p:nvPr/>
        </p:nvSpPr>
        <p:spPr>
          <a:xfrm>
            <a:off x="7429520" y="5572140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Штриховая стрелка вправо 59"/>
          <p:cNvSpPr/>
          <p:nvPr/>
        </p:nvSpPr>
        <p:spPr>
          <a:xfrm rot="13320794">
            <a:off x="7145586" y="5414082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блако 60"/>
          <p:cNvSpPr/>
          <p:nvPr/>
        </p:nvSpPr>
        <p:spPr>
          <a:xfrm>
            <a:off x="4786314" y="5643578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Штриховая стрелка вправо 61"/>
          <p:cNvSpPr/>
          <p:nvPr/>
        </p:nvSpPr>
        <p:spPr>
          <a:xfrm rot="8279206" flipH="1">
            <a:off x="5788265" y="5485520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Штриховая стрелка вправо 38"/>
          <p:cNvSpPr/>
          <p:nvPr/>
        </p:nvSpPr>
        <p:spPr>
          <a:xfrm rot="8279206" flipH="1">
            <a:off x="1430547" y="3056628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u="sng"/>
          </a:p>
        </p:txBody>
      </p:sp>
      <p:sp>
        <p:nvSpPr>
          <p:cNvPr id="29" name="Штриховая стрелка вправо 28"/>
          <p:cNvSpPr/>
          <p:nvPr/>
        </p:nvSpPr>
        <p:spPr>
          <a:xfrm rot="13320794">
            <a:off x="2787868" y="2985190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u="sng"/>
          </a:p>
        </p:txBody>
      </p:sp>
      <p:sp>
        <p:nvSpPr>
          <p:cNvPr id="46" name="Штриховая стрелка вправо 45"/>
          <p:cNvSpPr/>
          <p:nvPr/>
        </p:nvSpPr>
        <p:spPr>
          <a:xfrm rot="8279206" flipH="1">
            <a:off x="5788265" y="3056629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Штриховая стрелка вправо 43"/>
          <p:cNvSpPr/>
          <p:nvPr/>
        </p:nvSpPr>
        <p:spPr>
          <a:xfrm rot="13320794">
            <a:off x="7145586" y="2985191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Штриховая стрелка вправо 49"/>
          <p:cNvSpPr/>
          <p:nvPr/>
        </p:nvSpPr>
        <p:spPr>
          <a:xfrm rot="8279206" flipH="1">
            <a:off x="1430547" y="4271074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Штриховая стрелка вправо 47"/>
          <p:cNvSpPr/>
          <p:nvPr/>
        </p:nvSpPr>
        <p:spPr>
          <a:xfrm rot="13320794">
            <a:off x="2787868" y="4199636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Штриховая стрелка вправо 57"/>
          <p:cNvSpPr/>
          <p:nvPr/>
        </p:nvSpPr>
        <p:spPr>
          <a:xfrm rot="8279206" flipH="1">
            <a:off x="5788265" y="4271074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Штриховая стрелка вправо 55"/>
          <p:cNvSpPr/>
          <p:nvPr/>
        </p:nvSpPr>
        <p:spPr>
          <a:xfrm rot="13320794">
            <a:off x="7145586" y="4199636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блако 27"/>
          <p:cNvSpPr/>
          <p:nvPr/>
        </p:nvSpPr>
        <p:spPr>
          <a:xfrm>
            <a:off x="1714479" y="5000636"/>
            <a:ext cx="1285884" cy="571504"/>
          </a:xfrm>
          <a:prstGeom prst="cloud">
            <a:avLst/>
          </a:prstGeom>
          <a:solidFill>
            <a:srgbClr val="66FF3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блако 50"/>
          <p:cNvSpPr/>
          <p:nvPr/>
        </p:nvSpPr>
        <p:spPr>
          <a:xfrm>
            <a:off x="3071802" y="5572141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Штриховая стрелка вправо 51"/>
          <p:cNvSpPr/>
          <p:nvPr/>
        </p:nvSpPr>
        <p:spPr>
          <a:xfrm rot="13320794">
            <a:off x="2787868" y="5414083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блако 52"/>
          <p:cNvSpPr/>
          <p:nvPr/>
        </p:nvSpPr>
        <p:spPr>
          <a:xfrm>
            <a:off x="357158" y="5643578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блако 107"/>
          <p:cNvSpPr/>
          <p:nvPr/>
        </p:nvSpPr>
        <p:spPr>
          <a:xfrm>
            <a:off x="1785918" y="6072206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Штриховая стрелка вправо 108"/>
          <p:cNvSpPr/>
          <p:nvPr/>
        </p:nvSpPr>
        <p:spPr>
          <a:xfrm rot="16200000">
            <a:off x="2155777" y="5656246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блако 110"/>
          <p:cNvSpPr/>
          <p:nvPr/>
        </p:nvSpPr>
        <p:spPr>
          <a:xfrm>
            <a:off x="6143636" y="6072206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Штриховая стрелка вправо 111"/>
          <p:cNvSpPr/>
          <p:nvPr/>
        </p:nvSpPr>
        <p:spPr>
          <a:xfrm rot="16200000">
            <a:off x="6513495" y="5656246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57224" y="4357694"/>
            <a:ext cx="4283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7" name="Облако 66"/>
          <p:cNvSpPr/>
          <p:nvPr/>
        </p:nvSpPr>
        <p:spPr>
          <a:xfrm>
            <a:off x="428596" y="4429132"/>
            <a:ext cx="1285884" cy="571504"/>
          </a:xfrm>
          <a:prstGeom prst="cloud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3500430" y="4286256"/>
            <a:ext cx="4283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4" name="Штриховая стрелка вправо 53"/>
          <p:cNvSpPr/>
          <p:nvPr/>
        </p:nvSpPr>
        <p:spPr>
          <a:xfrm rot="8279206" flipH="1">
            <a:off x="1430547" y="5485521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mph" presetSubtype="2" repeatCount="indefinit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to="1.2" calcmode="lin" valueType="num">
                                      <p:cBhvr override="childStyle">
                                        <p:cTn id="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mph" presetSubtype="2" repeatCount="indefinit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to="1.2" calcmode="lin" valueType="num">
                                      <p:cBhvr override="childStyle">
                                        <p:cTn id="2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64" grpId="0"/>
      <p:bldP spid="64" grpId="1"/>
      <p:bldP spid="64" grpId="2"/>
      <p:bldP spid="67" grpId="0" animBg="1"/>
      <p:bldP spid="68" grpId="0"/>
      <p:bldP spid="68" grpId="1"/>
      <p:bldP spid="68" grpId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Уроки-2\ИЗО\СамыйВесёлыйКлоун\Репродукции\Весна-4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7" name="Облако 66"/>
          <p:cNvSpPr/>
          <p:nvPr/>
        </p:nvSpPr>
        <p:spPr>
          <a:xfrm>
            <a:off x="428596" y="4429132"/>
            <a:ext cx="1285884" cy="571504"/>
          </a:xfrm>
          <a:prstGeom prst="cloud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блако 64"/>
          <p:cNvSpPr/>
          <p:nvPr/>
        </p:nvSpPr>
        <p:spPr>
          <a:xfrm>
            <a:off x="4786314" y="3214686"/>
            <a:ext cx="1285884" cy="571504"/>
          </a:xfrm>
          <a:prstGeom prst="cloud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блако 71"/>
          <p:cNvSpPr/>
          <p:nvPr/>
        </p:nvSpPr>
        <p:spPr>
          <a:xfrm>
            <a:off x="428596" y="3214686"/>
            <a:ext cx="1285884" cy="571504"/>
          </a:xfrm>
          <a:prstGeom prst="cloud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14282" y="142852"/>
            <a:ext cx="8715436" cy="1214446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6945" y="71414"/>
            <a:ext cx="81301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ПОЛУЧИТЬ НУЖНЫЕ ЦВЕТА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4571" y="642918"/>
            <a:ext cx="86148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ИСПОЛЬЗУЯ ТОЛЬКО ОСНОВНЫЕ?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Облако 20"/>
          <p:cNvSpPr/>
          <p:nvPr/>
        </p:nvSpPr>
        <p:spPr>
          <a:xfrm>
            <a:off x="1714480" y="2571744"/>
            <a:ext cx="1285884" cy="571504"/>
          </a:xfrm>
          <a:prstGeom prst="cloud">
            <a:avLst/>
          </a:prstGeom>
          <a:solidFill>
            <a:srgbClr val="FFFF6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u="sng"/>
          </a:p>
        </p:txBody>
      </p:sp>
      <p:sp>
        <p:nvSpPr>
          <p:cNvPr id="31" name="Облако 30"/>
          <p:cNvSpPr/>
          <p:nvPr/>
        </p:nvSpPr>
        <p:spPr>
          <a:xfrm>
            <a:off x="3071802" y="3143248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u="sng"/>
          </a:p>
        </p:txBody>
      </p:sp>
      <p:sp>
        <p:nvSpPr>
          <p:cNvPr id="22" name="Облако 21"/>
          <p:cNvSpPr/>
          <p:nvPr/>
        </p:nvSpPr>
        <p:spPr>
          <a:xfrm>
            <a:off x="6072199" y="2571744"/>
            <a:ext cx="1285884" cy="571504"/>
          </a:xfrm>
          <a:prstGeom prst="cloud">
            <a:avLst/>
          </a:prstGeom>
          <a:solidFill>
            <a:srgbClr val="00CC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блако 42"/>
          <p:cNvSpPr/>
          <p:nvPr/>
        </p:nvSpPr>
        <p:spPr>
          <a:xfrm>
            <a:off x="7429520" y="3143249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лако 24"/>
          <p:cNvSpPr/>
          <p:nvPr/>
        </p:nvSpPr>
        <p:spPr>
          <a:xfrm>
            <a:off x="1714481" y="3786190"/>
            <a:ext cx="1285884" cy="571504"/>
          </a:xfrm>
          <a:prstGeom prst="cloud">
            <a:avLst/>
          </a:prstGeom>
          <a:solidFill>
            <a:srgbClr val="6633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блако 46"/>
          <p:cNvSpPr/>
          <p:nvPr/>
        </p:nvSpPr>
        <p:spPr>
          <a:xfrm>
            <a:off x="3071802" y="4357694"/>
            <a:ext cx="1285884" cy="571504"/>
          </a:xfrm>
          <a:prstGeom prst="cloud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6072198" y="3786190"/>
            <a:ext cx="1285884" cy="571504"/>
          </a:xfrm>
          <a:prstGeom prst="cloud">
            <a:avLst/>
          </a:prstGeom>
          <a:solidFill>
            <a:srgbClr val="CC00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блако 54"/>
          <p:cNvSpPr/>
          <p:nvPr/>
        </p:nvSpPr>
        <p:spPr>
          <a:xfrm>
            <a:off x="7429520" y="4357694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блако 56"/>
          <p:cNvSpPr/>
          <p:nvPr/>
        </p:nvSpPr>
        <p:spPr>
          <a:xfrm>
            <a:off x="4786314" y="4429132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лако 26"/>
          <p:cNvSpPr/>
          <p:nvPr/>
        </p:nvSpPr>
        <p:spPr>
          <a:xfrm>
            <a:off x="6072230" y="5000636"/>
            <a:ext cx="1285884" cy="571504"/>
          </a:xfrm>
          <a:prstGeom prst="cloud">
            <a:avLst/>
          </a:prstGeom>
          <a:solidFill>
            <a:srgbClr val="FF7C8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блако 58"/>
          <p:cNvSpPr/>
          <p:nvPr/>
        </p:nvSpPr>
        <p:spPr>
          <a:xfrm>
            <a:off x="7429520" y="5572140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Штриховая стрелка вправо 59"/>
          <p:cNvSpPr/>
          <p:nvPr/>
        </p:nvSpPr>
        <p:spPr>
          <a:xfrm rot="13320794">
            <a:off x="7145586" y="5414082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блако 60"/>
          <p:cNvSpPr/>
          <p:nvPr/>
        </p:nvSpPr>
        <p:spPr>
          <a:xfrm>
            <a:off x="4786314" y="5643578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Штриховая стрелка вправо 61"/>
          <p:cNvSpPr/>
          <p:nvPr/>
        </p:nvSpPr>
        <p:spPr>
          <a:xfrm rot="8279206" flipH="1">
            <a:off x="5788265" y="5485520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Штриховая стрелка вправо 38"/>
          <p:cNvSpPr/>
          <p:nvPr/>
        </p:nvSpPr>
        <p:spPr>
          <a:xfrm rot="8279206" flipH="1">
            <a:off x="1430547" y="3056628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u="sng"/>
          </a:p>
        </p:txBody>
      </p:sp>
      <p:sp>
        <p:nvSpPr>
          <p:cNvPr id="29" name="Штриховая стрелка вправо 28"/>
          <p:cNvSpPr/>
          <p:nvPr/>
        </p:nvSpPr>
        <p:spPr>
          <a:xfrm rot="13320794">
            <a:off x="2787868" y="2985190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u="sng"/>
          </a:p>
        </p:txBody>
      </p:sp>
      <p:sp>
        <p:nvSpPr>
          <p:cNvPr id="46" name="Штриховая стрелка вправо 45"/>
          <p:cNvSpPr/>
          <p:nvPr/>
        </p:nvSpPr>
        <p:spPr>
          <a:xfrm rot="8279206" flipH="1">
            <a:off x="5788265" y="3056629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Штриховая стрелка вправо 43"/>
          <p:cNvSpPr/>
          <p:nvPr/>
        </p:nvSpPr>
        <p:spPr>
          <a:xfrm rot="13320794">
            <a:off x="7145586" y="2985191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Штриховая стрелка вправо 49"/>
          <p:cNvSpPr/>
          <p:nvPr/>
        </p:nvSpPr>
        <p:spPr>
          <a:xfrm rot="8279206" flipH="1">
            <a:off x="1430547" y="4271074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Штриховая стрелка вправо 47"/>
          <p:cNvSpPr/>
          <p:nvPr/>
        </p:nvSpPr>
        <p:spPr>
          <a:xfrm rot="13320794">
            <a:off x="2787868" y="4199636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Штриховая стрелка вправо 55"/>
          <p:cNvSpPr/>
          <p:nvPr/>
        </p:nvSpPr>
        <p:spPr>
          <a:xfrm rot="13320794">
            <a:off x="7145586" y="4199636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блако 27"/>
          <p:cNvSpPr/>
          <p:nvPr/>
        </p:nvSpPr>
        <p:spPr>
          <a:xfrm>
            <a:off x="1714479" y="5000636"/>
            <a:ext cx="1285884" cy="571504"/>
          </a:xfrm>
          <a:prstGeom prst="cloud">
            <a:avLst/>
          </a:prstGeom>
          <a:solidFill>
            <a:srgbClr val="66FF3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блако 50"/>
          <p:cNvSpPr/>
          <p:nvPr/>
        </p:nvSpPr>
        <p:spPr>
          <a:xfrm>
            <a:off x="3071802" y="5572141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Штриховая стрелка вправо 51"/>
          <p:cNvSpPr/>
          <p:nvPr/>
        </p:nvSpPr>
        <p:spPr>
          <a:xfrm rot="13320794">
            <a:off x="2787868" y="5414083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блако 52"/>
          <p:cNvSpPr/>
          <p:nvPr/>
        </p:nvSpPr>
        <p:spPr>
          <a:xfrm>
            <a:off x="357158" y="5643578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блако 107"/>
          <p:cNvSpPr/>
          <p:nvPr/>
        </p:nvSpPr>
        <p:spPr>
          <a:xfrm>
            <a:off x="1785918" y="6072206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Штриховая стрелка вправо 108"/>
          <p:cNvSpPr/>
          <p:nvPr/>
        </p:nvSpPr>
        <p:spPr>
          <a:xfrm rot="16200000">
            <a:off x="2155777" y="5656246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блако 110"/>
          <p:cNvSpPr/>
          <p:nvPr/>
        </p:nvSpPr>
        <p:spPr>
          <a:xfrm>
            <a:off x="6143636" y="6072206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Штриховая стрелка вправо 111"/>
          <p:cNvSpPr/>
          <p:nvPr/>
        </p:nvSpPr>
        <p:spPr>
          <a:xfrm rot="16200000">
            <a:off x="6513495" y="5656246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5214942" y="4357694"/>
            <a:ext cx="4283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3" name="Облако 62"/>
          <p:cNvSpPr/>
          <p:nvPr/>
        </p:nvSpPr>
        <p:spPr>
          <a:xfrm>
            <a:off x="4786314" y="4429132"/>
            <a:ext cx="1285884" cy="571504"/>
          </a:xfrm>
          <a:prstGeom prst="cloud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7929586" y="4286256"/>
            <a:ext cx="4283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642910" y="1571612"/>
            <a:ext cx="7858180" cy="785818"/>
          </a:xfrm>
          <a:prstGeom prst="roundRect">
            <a:avLst/>
          </a:prstGeom>
          <a:solidFill>
            <a:srgbClr val="66FF99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блако 69"/>
          <p:cNvSpPr/>
          <p:nvPr/>
        </p:nvSpPr>
        <p:spPr>
          <a:xfrm>
            <a:off x="785786" y="1714488"/>
            <a:ext cx="1285884" cy="571504"/>
          </a:xfrm>
          <a:prstGeom prst="cloud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блако 72"/>
          <p:cNvSpPr/>
          <p:nvPr/>
        </p:nvSpPr>
        <p:spPr>
          <a:xfrm>
            <a:off x="2339563" y="1714488"/>
            <a:ext cx="1285884" cy="571504"/>
          </a:xfrm>
          <a:prstGeom prst="cloud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блако 73">
            <a:hlinkClick r:id="" action="ppaction://hlinkshowjump?jump=nextslide"/>
          </p:cNvPr>
          <p:cNvSpPr/>
          <p:nvPr/>
        </p:nvSpPr>
        <p:spPr>
          <a:xfrm>
            <a:off x="3893340" y="1714488"/>
            <a:ext cx="1285884" cy="571504"/>
          </a:xfrm>
          <a:prstGeom prst="cloud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блако 74">
            <a:hlinkClick r:id="" action="ppaction://hlinkshowjump?jump=nextslide"/>
          </p:cNvPr>
          <p:cNvSpPr/>
          <p:nvPr/>
        </p:nvSpPr>
        <p:spPr>
          <a:xfrm>
            <a:off x="5447116" y="1714488"/>
            <a:ext cx="1285884" cy="571504"/>
          </a:xfrm>
          <a:prstGeom prst="cloud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блако 75"/>
          <p:cNvSpPr/>
          <p:nvPr/>
        </p:nvSpPr>
        <p:spPr>
          <a:xfrm>
            <a:off x="7000892" y="1714488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Штриховая стрелка вправо 57"/>
          <p:cNvSpPr/>
          <p:nvPr/>
        </p:nvSpPr>
        <p:spPr>
          <a:xfrm rot="8279206" flipH="1">
            <a:off x="5788265" y="4271074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Штриховая стрелка вправо 53"/>
          <p:cNvSpPr/>
          <p:nvPr/>
        </p:nvSpPr>
        <p:spPr>
          <a:xfrm rot="8279206" flipH="1">
            <a:off x="1430547" y="5485521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mph" presetSubtype="2" repeatCount="indefinit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to="1.2" calcmode="lin" valueType="num">
                                      <p:cBhvr override="childStyle">
                                        <p:cTn id="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mph" presetSubtype="2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to="1.2" calcmode="lin" valueType="num">
                                      <p:cBhvr override="childStyle"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68" grpId="0"/>
      <p:bldP spid="68" grpId="1"/>
      <p:bldP spid="68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Уроки-2\ИЗО\СамыйВесёлыйКлоун\Репродукции\Весна-4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34565" y="505406"/>
            <a:ext cx="7170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РАСКРЫВАЮ ПОЧКИ,</a:t>
            </a:r>
            <a:endParaRPr lang="ru-RU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462675"/>
            <a:ext cx="72394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ЗЕЛЁНЫЕ ЛИСТОЧКИ,</a:t>
            </a:r>
            <a:endParaRPr lang="ru-RU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39410" y="2419944"/>
            <a:ext cx="5960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ДЕРЕВЬЯ ОДЕВАЮ,</a:t>
            </a:r>
            <a:endParaRPr lang="ru-RU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0573" y="3377213"/>
            <a:ext cx="6358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ПОСЕВЫ ПОЛИВАЮ,</a:t>
            </a:r>
            <a:endParaRPr lang="ru-RU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3464" y="4334482"/>
            <a:ext cx="6312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ДВИЖЕНИЯ ПОЛНА,</a:t>
            </a:r>
            <a:endParaRPr lang="ru-RU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6901" y="5291752"/>
            <a:ext cx="4084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ЗОВУТ МЕНЯ</a:t>
            </a:r>
            <a:endParaRPr lang="ru-RU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10781" y="5291752"/>
            <a:ext cx="683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endParaRPr lang="ru-RU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10781" y="5291752"/>
            <a:ext cx="2152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ВЕСНА</a:t>
            </a:r>
            <a:endParaRPr lang="ru-RU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D:\Школа\Уроки-2\ИЗО\СамыйВесёлыйКлоун\Репродукции\Солнышко-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 flipH="1">
            <a:off x="7988888" y="5789628"/>
            <a:ext cx="1083706" cy="9969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9" grpId="1"/>
      <p:bldP spid="9" grpId="2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Уроки-2\ИЗО\СамыйВесёлыйКлоун\Репродукции\Весна-4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3" name="Облако 62"/>
          <p:cNvSpPr/>
          <p:nvPr/>
        </p:nvSpPr>
        <p:spPr>
          <a:xfrm>
            <a:off x="4786314" y="4429132"/>
            <a:ext cx="1285884" cy="571504"/>
          </a:xfrm>
          <a:prstGeom prst="cloud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блако 66"/>
          <p:cNvSpPr/>
          <p:nvPr/>
        </p:nvSpPr>
        <p:spPr>
          <a:xfrm>
            <a:off x="428596" y="4429132"/>
            <a:ext cx="1285884" cy="571504"/>
          </a:xfrm>
          <a:prstGeom prst="cloud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блако 64"/>
          <p:cNvSpPr/>
          <p:nvPr/>
        </p:nvSpPr>
        <p:spPr>
          <a:xfrm>
            <a:off x="4786314" y="3214686"/>
            <a:ext cx="1285884" cy="571504"/>
          </a:xfrm>
          <a:prstGeom prst="cloud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блако 71"/>
          <p:cNvSpPr/>
          <p:nvPr/>
        </p:nvSpPr>
        <p:spPr>
          <a:xfrm>
            <a:off x="428596" y="3214686"/>
            <a:ext cx="1285884" cy="571504"/>
          </a:xfrm>
          <a:prstGeom prst="cloud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14282" y="142852"/>
            <a:ext cx="8715436" cy="1214446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6945" y="71414"/>
            <a:ext cx="81301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ПОЛУЧИТЬ НУЖНЫЕ ЦВЕТА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4571" y="642918"/>
            <a:ext cx="86148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ИСПОЛЬЗУЯ ТОЛЬКО ОСНОВНЫЕ?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Облако 20"/>
          <p:cNvSpPr/>
          <p:nvPr/>
        </p:nvSpPr>
        <p:spPr>
          <a:xfrm>
            <a:off x="1714480" y="2571744"/>
            <a:ext cx="1285884" cy="571504"/>
          </a:xfrm>
          <a:prstGeom prst="cloud">
            <a:avLst/>
          </a:prstGeom>
          <a:solidFill>
            <a:srgbClr val="FFFF6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u="sng"/>
          </a:p>
        </p:txBody>
      </p:sp>
      <p:sp>
        <p:nvSpPr>
          <p:cNvPr id="31" name="Облако 30"/>
          <p:cNvSpPr/>
          <p:nvPr/>
        </p:nvSpPr>
        <p:spPr>
          <a:xfrm>
            <a:off x="3071802" y="3143248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u="sng"/>
          </a:p>
        </p:txBody>
      </p:sp>
      <p:sp>
        <p:nvSpPr>
          <p:cNvPr id="22" name="Облако 21"/>
          <p:cNvSpPr/>
          <p:nvPr/>
        </p:nvSpPr>
        <p:spPr>
          <a:xfrm>
            <a:off x="6072199" y="2571744"/>
            <a:ext cx="1285884" cy="571504"/>
          </a:xfrm>
          <a:prstGeom prst="cloud">
            <a:avLst/>
          </a:prstGeom>
          <a:solidFill>
            <a:srgbClr val="00CC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блако 42"/>
          <p:cNvSpPr/>
          <p:nvPr/>
        </p:nvSpPr>
        <p:spPr>
          <a:xfrm>
            <a:off x="7429520" y="3143249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лако 24"/>
          <p:cNvSpPr/>
          <p:nvPr/>
        </p:nvSpPr>
        <p:spPr>
          <a:xfrm>
            <a:off x="1714481" y="3786190"/>
            <a:ext cx="1285884" cy="571504"/>
          </a:xfrm>
          <a:prstGeom prst="cloud">
            <a:avLst/>
          </a:prstGeom>
          <a:solidFill>
            <a:srgbClr val="6633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блако 46"/>
          <p:cNvSpPr/>
          <p:nvPr/>
        </p:nvSpPr>
        <p:spPr>
          <a:xfrm>
            <a:off x="3071802" y="4357694"/>
            <a:ext cx="1285884" cy="571504"/>
          </a:xfrm>
          <a:prstGeom prst="cloud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6072198" y="3786190"/>
            <a:ext cx="1285884" cy="571504"/>
          </a:xfrm>
          <a:prstGeom prst="cloud">
            <a:avLst/>
          </a:prstGeom>
          <a:solidFill>
            <a:srgbClr val="CC00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блако 54"/>
          <p:cNvSpPr/>
          <p:nvPr/>
        </p:nvSpPr>
        <p:spPr>
          <a:xfrm>
            <a:off x="7429520" y="4357694"/>
            <a:ext cx="1285884" cy="571504"/>
          </a:xfrm>
          <a:prstGeom prst="cloud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лако 26"/>
          <p:cNvSpPr/>
          <p:nvPr/>
        </p:nvSpPr>
        <p:spPr>
          <a:xfrm>
            <a:off x="6072230" y="5000636"/>
            <a:ext cx="1285884" cy="571504"/>
          </a:xfrm>
          <a:prstGeom prst="cloud">
            <a:avLst/>
          </a:prstGeom>
          <a:solidFill>
            <a:srgbClr val="FF7C8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блако 58"/>
          <p:cNvSpPr/>
          <p:nvPr/>
        </p:nvSpPr>
        <p:spPr>
          <a:xfrm>
            <a:off x="7429520" y="5572140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Штриховая стрелка вправо 59"/>
          <p:cNvSpPr/>
          <p:nvPr/>
        </p:nvSpPr>
        <p:spPr>
          <a:xfrm rot="13320794">
            <a:off x="7145586" y="5414082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блако 60"/>
          <p:cNvSpPr/>
          <p:nvPr/>
        </p:nvSpPr>
        <p:spPr>
          <a:xfrm>
            <a:off x="4786314" y="5643578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Штриховая стрелка вправо 61"/>
          <p:cNvSpPr/>
          <p:nvPr/>
        </p:nvSpPr>
        <p:spPr>
          <a:xfrm rot="8279206" flipH="1">
            <a:off x="5788265" y="5485520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Штриховая стрелка вправо 38"/>
          <p:cNvSpPr/>
          <p:nvPr/>
        </p:nvSpPr>
        <p:spPr>
          <a:xfrm rot="8279206" flipH="1">
            <a:off x="1430547" y="3056628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u="sng"/>
          </a:p>
        </p:txBody>
      </p:sp>
      <p:sp>
        <p:nvSpPr>
          <p:cNvPr id="29" name="Штриховая стрелка вправо 28"/>
          <p:cNvSpPr/>
          <p:nvPr/>
        </p:nvSpPr>
        <p:spPr>
          <a:xfrm rot="13320794">
            <a:off x="2787868" y="2985190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u="sng"/>
          </a:p>
        </p:txBody>
      </p:sp>
      <p:sp>
        <p:nvSpPr>
          <p:cNvPr id="46" name="Штриховая стрелка вправо 45"/>
          <p:cNvSpPr/>
          <p:nvPr/>
        </p:nvSpPr>
        <p:spPr>
          <a:xfrm rot="8279206" flipH="1">
            <a:off x="5788265" y="3056629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Штриховая стрелка вправо 43"/>
          <p:cNvSpPr/>
          <p:nvPr/>
        </p:nvSpPr>
        <p:spPr>
          <a:xfrm rot="13320794">
            <a:off x="7145586" y="2985191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Штриховая стрелка вправо 49"/>
          <p:cNvSpPr/>
          <p:nvPr/>
        </p:nvSpPr>
        <p:spPr>
          <a:xfrm rot="8279206" flipH="1">
            <a:off x="1430547" y="4271074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Штриховая стрелка вправо 47"/>
          <p:cNvSpPr/>
          <p:nvPr/>
        </p:nvSpPr>
        <p:spPr>
          <a:xfrm rot="13320794">
            <a:off x="2787868" y="4199636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Штриховая стрелка вправо 57"/>
          <p:cNvSpPr/>
          <p:nvPr/>
        </p:nvSpPr>
        <p:spPr>
          <a:xfrm rot="8279206" flipH="1">
            <a:off x="5788265" y="4271074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Штриховая стрелка вправо 55"/>
          <p:cNvSpPr/>
          <p:nvPr/>
        </p:nvSpPr>
        <p:spPr>
          <a:xfrm rot="13320794">
            <a:off x="7145586" y="4199636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блако 27"/>
          <p:cNvSpPr/>
          <p:nvPr/>
        </p:nvSpPr>
        <p:spPr>
          <a:xfrm>
            <a:off x="1714479" y="5000636"/>
            <a:ext cx="1285884" cy="571504"/>
          </a:xfrm>
          <a:prstGeom prst="cloud">
            <a:avLst/>
          </a:prstGeom>
          <a:solidFill>
            <a:srgbClr val="66FF3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блако 50"/>
          <p:cNvSpPr/>
          <p:nvPr/>
        </p:nvSpPr>
        <p:spPr>
          <a:xfrm>
            <a:off x="3071802" y="5572141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Штриховая стрелка вправо 51"/>
          <p:cNvSpPr/>
          <p:nvPr/>
        </p:nvSpPr>
        <p:spPr>
          <a:xfrm rot="13320794">
            <a:off x="2787868" y="5414083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блако 52"/>
          <p:cNvSpPr/>
          <p:nvPr/>
        </p:nvSpPr>
        <p:spPr>
          <a:xfrm>
            <a:off x="357158" y="5643578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блако 107"/>
          <p:cNvSpPr/>
          <p:nvPr/>
        </p:nvSpPr>
        <p:spPr>
          <a:xfrm>
            <a:off x="1785918" y="6072206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блако 110"/>
          <p:cNvSpPr/>
          <p:nvPr/>
        </p:nvSpPr>
        <p:spPr>
          <a:xfrm>
            <a:off x="6143636" y="6072206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Штриховая стрелка вправо 111"/>
          <p:cNvSpPr/>
          <p:nvPr/>
        </p:nvSpPr>
        <p:spPr>
          <a:xfrm rot="16200000">
            <a:off x="6513495" y="5656246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785786" y="5572140"/>
            <a:ext cx="4283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4" name="Облако 63"/>
          <p:cNvSpPr/>
          <p:nvPr/>
        </p:nvSpPr>
        <p:spPr>
          <a:xfrm>
            <a:off x="357158" y="5643578"/>
            <a:ext cx="1285884" cy="571504"/>
          </a:xfrm>
          <a:prstGeom prst="cloud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2214546" y="6000768"/>
            <a:ext cx="4283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0" name="Облако 69"/>
          <p:cNvSpPr/>
          <p:nvPr/>
        </p:nvSpPr>
        <p:spPr>
          <a:xfrm>
            <a:off x="1785918" y="6072206"/>
            <a:ext cx="1285884" cy="571504"/>
          </a:xfrm>
          <a:prstGeom prst="cloud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500430" y="5500702"/>
            <a:ext cx="4283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642910" y="1571612"/>
            <a:ext cx="7858180" cy="785818"/>
          </a:xfrm>
          <a:prstGeom prst="roundRect">
            <a:avLst/>
          </a:prstGeom>
          <a:solidFill>
            <a:srgbClr val="66FF99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блако 75"/>
          <p:cNvSpPr/>
          <p:nvPr/>
        </p:nvSpPr>
        <p:spPr>
          <a:xfrm>
            <a:off x="785786" y="1714488"/>
            <a:ext cx="1285884" cy="571504"/>
          </a:xfrm>
          <a:prstGeom prst="cloud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блако 76"/>
          <p:cNvSpPr/>
          <p:nvPr/>
        </p:nvSpPr>
        <p:spPr>
          <a:xfrm>
            <a:off x="2339563" y="1714488"/>
            <a:ext cx="1285884" cy="571504"/>
          </a:xfrm>
          <a:prstGeom prst="cloud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блако 77"/>
          <p:cNvSpPr/>
          <p:nvPr/>
        </p:nvSpPr>
        <p:spPr>
          <a:xfrm>
            <a:off x="3893340" y="1714488"/>
            <a:ext cx="1285884" cy="571504"/>
          </a:xfrm>
          <a:prstGeom prst="cloud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блако 78">
            <a:hlinkClick r:id="" action="ppaction://hlinkshowjump?jump=nextslide"/>
          </p:cNvPr>
          <p:cNvSpPr/>
          <p:nvPr/>
        </p:nvSpPr>
        <p:spPr>
          <a:xfrm>
            <a:off x="5447116" y="1714488"/>
            <a:ext cx="1285884" cy="571504"/>
          </a:xfrm>
          <a:prstGeom prst="cloud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блако 79">
            <a:hlinkClick r:id="" action="ppaction://hlinkshowjump?jump=nextslide"/>
          </p:cNvPr>
          <p:cNvSpPr/>
          <p:nvPr/>
        </p:nvSpPr>
        <p:spPr>
          <a:xfrm>
            <a:off x="7000892" y="1714488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Штриховая стрелка вправо 53"/>
          <p:cNvSpPr/>
          <p:nvPr/>
        </p:nvSpPr>
        <p:spPr>
          <a:xfrm rot="8279206" flipH="1">
            <a:off x="1430547" y="5485521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Штриховая стрелка вправо 108"/>
          <p:cNvSpPr/>
          <p:nvPr/>
        </p:nvSpPr>
        <p:spPr>
          <a:xfrm rot="16200000">
            <a:off x="2155777" y="5656246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mph" presetSubtype="2" repeatCount="indefinit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to="1.2" calcmode="lin" valueType="num">
                                      <p:cBhvr override="childStyle">
                                        <p:cTn id="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mph" presetSubtype="2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to="1.2" calcmode="lin" valueType="num">
                                      <p:cBhvr override="childStyle">
                                        <p:cTn id="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mph" presetSubtype="2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to="1.2" calcmode="lin" valueType="num">
                                      <p:cBhvr override="childStyle">
                                        <p:cTn id="4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66" grpId="0"/>
      <p:bldP spid="66" grpId="1"/>
      <p:bldP spid="66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Уроки-2\ИЗО\СамыйВесёлыйКлоун\Репродукции\Весна-4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3" name="Облако 62"/>
          <p:cNvSpPr/>
          <p:nvPr/>
        </p:nvSpPr>
        <p:spPr>
          <a:xfrm>
            <a:off x="4786314" y="4429132"/>
            <a:ext cx="1285884" cy="571504"/>
          </a:xfrm>
          <a:prstGeom prst="cloud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блако 64"/>
          <p:cNvSpPr/>
          <p:nvPr/>
        </p:nvSpPr>
        <p:spPr>
          <a:xfrm>
            <a:off x="4786314" y="3214686"/>
            <a:ext cx="1285884" cy="571504"/>
          </a:xfrm>
          <a:prstGeom prst="cloud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14282" y="142852"/>
            <a:ext cx="8715436" cy="1214446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D:\Школа\Уроки-2\ИЗО\СамыйВесёлыйКлоун\Репродукции\Солнышко-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 flipH="1">
            <a:off x="7988888" y="5789628"/>
            <a:ext cx="1083706" cy="9969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06945" y="71414"/>
            <a:ext cx="81301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ПОЛУЧИТЬ НУЖНЫЕ ЦВЕТА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4571" y="642918"/>
            <a:ext cx="86148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ИСПОЛЬЗУЯ ТОЛЬКО ОСНОВНЫЕ?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Облако 20"/>
          <p:cNvSpPr/>
          <p:nvPr/>
        </p:nvSpPr>
        <p:spPr>
          <a:xfrm>
            <a:off x="1714480" y="2571744"/>
            <a:ext cx="1285884" cy="571504"/>
          </a:xfrm>
          <a:prstGeom prst="cloud">
            <a:avLst/>
          </a:prstGeom>
          <a:solidFill>
            <a:srgbClr val="FFFF66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u="sng"/>
          </a:p>
        </p:txBody>
      </p:sp>
      <p:sp>
        <p:nvSpPr>
          <p:cNvPr id="31" name="Облако 30"/>
          <p:cNvSpPr/>
          <p:nvPr/>
        </p:nvSpPr>
        <p:spPr>
          <a:xfrm>
            <a:off x="3071802" y="3143248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u="sng"/>
          </a:p>
        </p:txBody>
      </p:sp>
      <p:sp>
        <p:nvSpPr>
          <p:cNvPr id="22" name="Облако 21"/>
          <p:cNvSpPr/>
          <p:nvPr/>
        </p:nvSpPr>
        <p:spPr>
          <a:xfrm>
            <a:off x="6072199" y="2571744"/>
            <a:ext cx="1285884" cy="571504"/>
          </a:xfrm>
          <a:prstGeom prst="cloud">
            <a:avLst/>
          </a:prstGeom>
          <a:solidFill>
            <a:srgbClr val="00CC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блако 42"/>
          <p:cNvSpPr/>
          <p:nvPr/>
        </p:nvSpPr>
        <p:spPr>
          <a:xfrm>
            <a:off x="7429520" y="3143249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лако 24"/>
          <p:cNvSpPr/>
          <p:nvPr/>
        </p:nvSpPr>
        <p:spPr>
          <a:xfrm>
            <a:off x="1714481" y="3786190"/>
            <a:ext cx="1285884" cy="571504"/>
          </a:xfrm>
          <a:prstGeom prst="cloud">
            <a:avLst/>
          </a:prstGeom>
          <a:solidFill>
            <a:srgbClr val="6633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блако 46"/>
          <p:cNvSpPr/>
          <p:nvPr/>
        </p:nvSpPr>
        <p:spPr>
          <a:xfrm>
            <a:off x="3071802" y="4357694"/>
            <a:ext cx="1285884" cy="571504"/>
          </a:xfrm>
          <a:prstGeom prst="cloud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6072198" y="3786190"/>
            <a:ext cx="1285884" cy="571504"/>
          </a:xfrm>
          <a:prstGeom prst="cloud">
            <a:avLst/>
          </a:prstGeom>
          <a:solidFill>
            <a:srgbClr val="CC00CC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блако 54"/>
          <p:cNvSpPr/>
          <p:nvPr/>
        </p:nvSpPr>
        <p:spPr>
          <a:xfrm>
            <a:off x="7429520" y="4357694"/>
            <a:ext cx="1285884" cy="571504"/>
          </a:xfrm>
          <a:prstGeom prst="cloud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лако 26"/>
          <p:cNvSpPr/>
          <p:nvPr/>
        </p:nvSpPr>
        <p:spPr>
          <a:xfrm>
            <a:off x="6072230" y="5000636"/>
            <a:ext cx="1285884" cy="571504"/>
          </a:xfrm>
          <a:prstGeom prst="cloud">
            <a:avLst/>
          </a:prstGeom>
          <a:solidFill>
            <a:srgbClr val="FF7C8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блако 58"/>
          <p:cNvSpPr/>
          <p:nvPr/>
        </p:nvSpPr>
        <p:spPr>
          <a:xfrm>
            <a:off x="7429520" y="5572140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блако 60"/>
          <p:cNvSpPr/>
          <p:nvPr/>
        </p:nvSpPr>
        <p:spPr>
          <a:xfrm>
            <a:off x="4786314" y="5643578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Штриховая стрелка вправо 28"/>
          <p:cNvSpPr/>
          <p:nvPr/>
        </p:nvSpPr>
        <p:spPr>
          <a:xfrm rot="13320794">
            <a:off x="2787868" y="2985190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u="sng"/>
          </a:p>
        </p:txBody>
      </p:sp>
      <p:sp>
        <p:nvSpPr>
          <p:cNvPr id="46" name="Штриховая стрелка вправо 45"/>
          <p:cNvSpPr/>
          <p:nvPr/>
        </p:nvSpPr>
        <p:spPr>
          <a:xfrm rot="8279206" flipH="1">
            <a:off x="5788265" y="3056629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Штриховая стрелка вправо 43"/>
          <p:cNvSpPr/>
          <p:nvPr/>
        </p:nvSpPr>
        <p:spPr>
          <a:xfrm rot="13320794">
            <a:off x="7145586" y="2985191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Штриховая стрелка вправо 47"/>
          <p:cNvSpPr/>
          <p:nvPr/>
        </p:nvSpPr>
        <p:spPr>
          <a:xfrm rot="13320794">
            <a:off x="2787868" y="4199636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Штриховая стрелка вправо 57"/>
          <p:cNvSpPr/>
          <p:nvPr/>
        </p:nvSpPr>
        <p:spPr>
          <a:xfrm rot="8279206" flipH="1">
            <a:off x="5788265" y="4271074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Штриховая стрелка вправо 55"/>
          <p:cNvSpPr/>
          <p:nvPr/>
        </p:nvSpPr>
        <p:spPr>
          <a:xfrm rot="13320794">
            <a:off x="7145586" y="4199636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блако 27"/>
          <p:cNvSpPr/>
          <p:nvPr/>
        </p:nvSpPr>
        <p:spPr>
          <a:xfrm>
            <a:off x="1714479" y="5000636"/>
            <a:ext cx="1285884" cy="571504"/>
          </a:xfrm>
          <a:prstGeom prst="cloud">
            <a:avLst/>
          </a:prstGeom>
          <a:solidFill>
            <a:srgbClr val="66FF3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блако 50"/>
          <p:cNvSpPr/>
          <p:nvPr/>
        </p:nvSpPr>
        <p:spPr>
          <a:xfrm>
            <a:off x="3071802" y="5572141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Штриховая стрелка вправо 51"/>
          <p:cNvSpPr/>
          <p:nvPr/>
        </p:nvSpPr>
        <p:spPr>
          <a:xfrm rot="13320794">
            <a:off x="2787868" y="5414083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блако 110"/>
          <p:cNvSpPr/>
          <p:nvPr/>
        </p:nvSpPr>
        <p:spPr>
          <a:xfrm>
            <a:off x="6143636" y="6072206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214942" y="5572140"/>
            <a:ext cx="4283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8" name="Облако 67"/>
          <p:cNvSpPr/>
          <p:nvPr/>
        </p:nvSpPr>
        <p:spPr>
          <a:xfrm>
            <a:off x="4786314" y="5643578"/>
            <a:ext cx="1285884" cy="571504"/>
          </a:xfrm>
          <a:prstGeom prst="cloud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6572264" y="6000768"/>
            <a:ext cx="4283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5" name="Облако 74"/>
          <p:cNvSpPr/>
          <p:nvPr/>
        </p:nvSpPr>
        <p:spPr>
          <a:xfrm>
            <a:off x="6143636" y="6072206"/>
            <a:ext cx="1285884" cy="571504"/>
          </a:xfrm>
          <a:prstGeom prst="cloud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7929586" y="5500702"/>
            <a:ext cx="4283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7" name="Облако 76"/>
          <p:cNvSpPr/>
          <p:nvPr/>
        </p:nvSpPr>
        <p:spPr>
          <a:xfrm>
            <a:off x="7429520" y="5572140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642910" y="1571612"/>
            <a:ext cx="7858180" cy="785818"/>
          </a:xfrm>
          <a:prstGeom prst="roundRect">
            <a:avLst/>
          </a:prstGeom>
          <a:solidFill>
            <a:srgbClr val="66FF99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блако 78"/>
          <p:cNvSpPr/>
          <p:nvPr/>
        </p:nvSpPr>
        <p:spPr>
          <a:xfrm>
            <a:off x="785786" y="1714488"/>
            <a:ext cx="1285884" cy="571504"/>
          </a:xfrm>
          <a:prstGeom prst="cloud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блако 79"/>
          <p:cNvSpPr/>
          <p:nvPr/>
        </p:nvSpPr>
        <p:spPr>
          <a:xfrm>
            <a:off x="2339563" y="1714488"/>
            <a:ext cx="1285884" cy="571504"/>
          </a:xfrm>
          <a:prstGeom prst="cloud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блако 80"/>
          <p:cNvSpPr/>
          <p:nvPr/>
        </p:nvSpPr>
        <p:spPr>
          <a:xfrm>
            <a:off x="3893340" y="1714488"/>
            <a:ext cx="1285884" cy="571504"/>
          </a:xfrm>
          <a:prstGeom prst="cloud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блако 81"/>
          <p:cNvSpPr/>
          <p:nvPr/>
        </p:nvSpPr>
        <p:spPr>
          <a:xfrm>
            <a:off x="5447116" y="1714488"/>
            <a:ext cx="1285884" cy="571504"/>
          </a:xfrm>
          <a:prstGeom prst="cloud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блако 82"/>
          <p:cNvSpPr/>
          <p:nvPr/>
        </p:nvSpPr>
        <p:spPr>
          <a:xfrm>
            <a:off x="7000892" y="1714488"/>
            <a:ext cx="1285884" cy="57150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блако 71"/>
          <p:cNvSpPr/>
          <p:nvPr/>
        </p:nvSpPr>
        <p:spPr>
          <a:xfrm>
            <a:off x="428596" y="3214686"/>
            <a:ext cx="1285884" cy="571504"/>
          </a:xfrm>
          <a:prstGeom prst="cloud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блако 66"/>
          <p:cNvSpPr/>
          <p:nvPr/>
        </p:nvSpPr>
        <p:spPr>
          <a:xfrm>
            <a:off x="428596" y="4429132"/>
            <a:ext cx="1285884" cy="571504"/>
          </a:xfrm>
          <a:prstGeom prst="cloud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блако 63"/>
          <p:cNvSpPr/>
          <p:nvPr/>
        </p:nvSpPr>
        <p:spPr>
          <a:xfrm>
            <a:off x="357158" y="5643578"/>
            <a:ext cx="1285884" cy="571504"/>
          </a:xfrm>
          <a:prstGeom prst="cloud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блако 69"/>
          <p:cNvSpPr/>
          <p:nvPr/>
        </p:nvSpPr>
        <p:spPr>
          <a:xfrm>
            <a:off x="1785918" y="6072206"/>
            <a:ext cx="1285884" cy="571504"/>
          </a:xfrm>
          <a:prstGeom prst="cloud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Штриховая стрелка вправо 59"/>
          <p:cNvSpPr/>
          <p:nvPr/>
        </p:nvSpPr>
        <p:spPr>
          <a:xfrm rot="13320794">
            <a:off x="7145586" y="5414082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Штриховая стрелка вправо 61"/>
          <p:cNvSpPr/>
          <p:nvPr/>
        </p:nvSpPr>
        <p:spPr>
          <a:xfrm rot="8279206" flipH="1">
            <a:off x="5788265" y="5485520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Штриховая стрелка вправо 38"/>
          <p:cNvSpPr/>
          <p:nvPr/>
        </p:nvSpPr>
        <p:spPr>
          <a:xfrm rot="8279206" flipH="1">
            <a:off x="1430547" y="3056628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u="sng"/>
          </a:p>
        </p:txBody>
      </p:sp>
      <p:sp>
        <p:nvSpPr>
          <p:cNvPr id="50" name="Штриховая стрелка вправо 49"/>
          <p:cNvSpPr/>
          <p:nvPr/>
        </p:nvSpPr>
        <p:spPr>
          <a:xfrm rot="8279206" flipH="1">
            <a:off x="1430547" y="4271074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Штриховая стрелка вправо 53"/>
          <p:cNvSpPr/>
          <p:nvPr/>
        </p:nvSpPr>
        <p:spPr>
          <a:xfrm rot="8279206" flipH="1">
            <a:off x="1430547" y="5485521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Штриховая стрелка вправо 111"/>
          <p:cNvSpPr/>
          <p:nvPr/>
        </p:nvSpPr>
        <p:spPr>
          <a:xfrm rot="16200000">
            <a:off x="6513495" y="5656246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Штриховая стрелка вправо 108"/>
          <p:cNvSpPr/>
          <p:nvPr/>
        </p:nvSpPr>
        <p:spPr>
          <a:xfrm rot="16200000">
            <a:off x="2155777" y="5656246"/>
            <a:ext cx="546167" cy="428628"/>
          </a:xfrm>
          <a:prstGeom prst="stripedRightArrow">
            <a:avLst>
              <a:gd name="adj1" fmla="val 39364"/>
              <a:gd name="adj2" fmla="val 73792"/>
            </a:avLst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mph" presetSubtype="2" repeatCount="indefinit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to="1.2" calcmode="lin" valueType="num">
                                      <p:cBhvr override="childStyle">
                                        <p:cTn id="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mph" presetSubtype="2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to="1.2" calcmode="lin" valueType="num">
                                      <p:cBhvr override="childStyle">
                                        <p:cTn id="2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mph" presetSubtype="2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to="1.2" calcmode="lin" valueType="num">
                                      <p:cBhvr override="childStyle">
                                        <p:cTn id="4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57" grpId="0"/>
      <p:bldP spid="57" grpId="1"/>
      <p:bldP spid="57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enie_ptic_-_Grach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26" name="Picture 2" descr="D:\Школа\Уроки-2\ИЗО\СамыйВесёлыйКлоун\Репродукции\Весна-4.jpg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Школа\Уроки-2\ИЗО\СамыйВесёлыйКлоун\Репродукции\Солнышко-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 flipH="1">
            <a:off x="7988888" y="5789628"/>
            <a:ext cx="1083706" cy="9969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552216" y="142852"/>
            <a:ext cx="40395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 К. САВРАСОВ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42792" y="6088583"/>
            <a:ext cx="54584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«ГРАЧИ ПРИЛЕТЕЛИ»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 descr="D:\Школа\Уроки-2\ИЗО\СамыйВесёлыйКлоун\Репродукции\Саврасов-ГрачиПрилетел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49948" y="857232"/>
            <a:ext cx="4044104" cy="52864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5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Пение птиц - Жаворонок лесной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43768" y="5643578"/>
            <a:ext cx="304800" cy="304800"/>
          </a:xfrm>
          <a:prstGeom prst="rect">
            <a:avLst/>
          </a:prstGeom>
        </p:spPr>
      </p:pic>
      <p:pic>
        <p:nvPicPr>
          <p:cNvPr id="1026" name="Picture 2" descr="D:\Школа\Уроки-2\ИЗО\СамыйВесёлыйКлоун\Репродукции\Весна-4.jpg"/>
          <p:cNvPicPr>
            <a:picLocks noChangeAspect="1" noChangeArrowheads="1"/>
          </p:cNvPicPr>
          <p:nvPr/>
        </p:nvPicPr>
        <p:blipFill>
          <a:blip r:embed="rId8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Школа\Уроки-2\ИЗО\СамыйВесёлыйКлоун\Репродукции\Солнышко-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>
            <a:lum contrast="30000"/>
          </a:blip>
          <a:srcRect/>
          <a:stretch>
            <a:fillRect/>
          </a:stretch>
        </p:blipFill>
        <p:spPr bwMode="auto">
          <a:xfrm flipH="1">
            <a:off x="7988888" y="5789628"/>
            <a:ext cx="1083706" cy="9969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552216" y="142852"/>
            <a:ext cx="38108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И. И. ЛЕВИТАН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56951" y="6088583"/>
            <a:ext cx="22300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«МАРТ»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1" name="Picture 3" descr="D:\Школа\Уроки-2\ИЗО\СамыйВесёлыйКлоун\Репродукции\Левитан-Март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71918" y="857232"/>
            <a:ext cx="6400164" cy="5357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1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enie_solovya_-_(iPlayer.f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00892" y="5643578"/>
            <a:ext cx="304800" cy="304800"/>
          </a:xfrm>
          <a:prstGeom prst="rect">
            <a:avLst/>
          </a:prstGeom>
        </p:spPr>
      </p:pic>
      <p:pic>
        <p:nvPicPr>
          <p:cNvPr id="1026" name="Picture 2" descr="D:\Школа\Уроки-2\ИЗО\СамыйВесёлыйКлоун\Репродукции\Весна-4.jpg"/>
          <p:cNvPicPr>
            <a:picLocks noChangeAspect="1" noChangeArrowheads="1"/>
          </p:cNvPicPr>
          <p:nvPr/>
        </p:nvPicPr>
        <p:blipFill>
          <a:blip r:embed="rId8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Школа\Уроки-2\ИЗО\СамыйВесёлыйКлоун\Репродукции\Солнышко-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>
            <a:lum contrast="30000"/>
          </a:blip>
          <a:srcRect/>
          <a:stretch>
            <a:fillRect/>
          </a:stretch>
        </p:blipFill>
        <p:spPr bwMode="auto">
          <a:xfrm flipH="1">
            <a:off x="7988888" y="5789628"/>
            <a:ext cx="1083706" cy="9969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519547" y="142852"/>
            <a:ext cx="41049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 И. КУИНДЖИ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94389" y="6088583"/>
            <a:ext cx="45552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«РАННЯЯ ВЕСНА»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4" name="Picture 2" descr="D:\Школа\Уроки-2\ИЗО\СамыйВесёлыйКлоун\Репродукции\Куинджи-РанняяВесна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89998" y="927549"/>
            <a:ext cx="6964004" cy="51446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enie_ptic_-_ZHuravl_(iPlayer.fm)_cu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26" name="Picture 2" descr="D:\Школа\Уроки-2\ИЗО\СамыйВесёлыйКлоун\Репродукции\Весна-4.jpg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Школа\Уроки-2\ИЗО\СамыйВесёлыйКлоун\Репродукции\Солнышко-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 flipH="1">
            <a:off x="7988888" y="5789628"/>
            <a:ext cx="1083706" cy="9969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552216" y="142852"/>
            <a:ext cx="40395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А. К. САВРАСОВ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42645" y="6088583"/>
            <a:ext cx="46587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«СЕЛЬСКИЙ ВИД»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6" name="Picture 2" descr="D:\Школа\Уроки-2\ИЗО\СамыйВесёлыйКлоун\Репродукции\Саврасов-СельскийВид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910" y="928670"/>
            <a:ext cx="7756180" cy="51754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1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Уроки-2\ИЗО\СамыйВесёлыйКлоун\Репродукции\Весна-4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Школа\Уроки-2\ИЗО\СамыйВесёлыйКлоун\Репродукции\Солнышко-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 flipH="1">
            <a:off x="7988888" y="5789628"/>
            <a:ext cx="1083706" cy="9969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931790" y="857232"/>
            <a:ext cx="52804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ФИЗКУЛЬТМИНУТКА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Уроки-2\ИЗО\СамыйВесёлыйКлоун\Репродукции\Весна-4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277701" y="16353"/>
            <a:ext cx="65885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СЛУШАЕМ И ПОВТОРЯЕМ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ЕслиВеселоЖивётся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78629" y="750073"/>
            <a:ext cx="7786742" cy="5840057"/>
          </a:xfrm>
          <a:prstGeom prst="rect">
            <a:avLst/>
          </a:prstGeom>
        </p:spPr>
      </p:pic>
      <p:sp>
        <p:nvSpPr>
          <p:cNvPr id="8" name="Управляющая кнопка: настраиваемая 7">
            <a:hlinkClick r:id="" action="ppaction://hlinkshowjump?jump=endshow" highlightClick="1"/>
          </p:cNvPr>
          <p:cNvSpPr/>
          <p:nvPr/>
        </p:nvSpPr>
        <p:spPr>
          <a:xfrm>
            <a:off x="8572528" y="6286520"/>
            <a:ext cx="500066" cy="500066"/>
          </a:xfrm>
          <a:prstGeom prst="actionButtonBlank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4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9247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Уроки-2\ИЗО\СамыйВесёлыйКлоун\Репродукции\Весна-4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498725" y="16353"/>
            <a:ext cx="21465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Источники</a:t>
            </a:r>
            <a:endParaRPr lang="ru-RU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00042"/>
            <a:ext cx="480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3"/>
              </a:rPr>
              <a:t>http://www.coollady.ru/puc/1/fon/b/9.jpg</a:t>
            </a:r>
            <a:r>
              <a:rPr lang="ru-RU" u="sng" dirty="0" smtClean="0"/>
              <a:t> </a:t>
            </a:r>
            <a:r>
              <a:rPr lang="ru-RU" dirty="0" smtClean="0"/>
              <a:t> - фон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862095"/>
            <a:ext cx="5114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4"/>
              </a:rPr>
              <a:t>http://mou146.ucoz.ru/banner/sun.png</a:t>
            </a:r>
            <a:r>
              <a:rPr lang="ru-RU" dirty="0" smtClean="0"/>
              <a:t> - солнышко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224148"/>
            <a:ext cx="6500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5"/>
              </a:rPr>
              <a:t>http://on-desktop.com/wps/Nature__038456_.jpg</a:t>
            </a:r>
            <a:r>
              <a:rPr lang="ru-RU" dirty="0" smtClean="0"/>
              <a:t> - фотография</a:t>
            </a:r>
            <a:r>
              <a:rPr lang="ru-RU" u="sng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586201"/>
            <a:ext cx="8564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6"/>
              </a:rPr>
              <a:t>http://designbezgalstuka.com/download/file.php?id=1233&amp;mode=view/%D0%B4%D0%B</a:t>
            </a:r>
          </a:p>
          <a:p>
            <a:r>
              <a:rPr lang="ru-RU" u="sng" dirty="0" smtClean="0">
                <a:hlinkClick r:id="rId6"/>
              </a:rPr>
              <a:t>5%D1%80%D0%B5%D0%B2%D0%BE%20%D0%B2%D0%BE%D1%81%D0%BA.jpg</a:t>
            </a:r>
            <a:r>
              <a:rPr lang="ru-RU" dirty="0" smtClean="0"/>
              <a:t> - рельеф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2225253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7"/>
              </a:rPr>
              <a:t>http://mtdata.ru/u25/photoBA84/20287633117-0/original.jpeg</a:t>
            </a:r>
            <a:r>
              <a:rPr lang="ru-RU" dirty="0" smtClean="0"/>
              <a:t> - архитектура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2587306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8"/>
              </a:rPr>
              <a:t>http://rilmark.ru/catalog/20121028/20121028:819-815-310/20121028:819-815-310-download.jpg</a:t>
            </a:r>
            <a:r>
              <a:rPr lang="ru-RU" dirty="0" smtClean="0"/>
              <a:t> – декоративно-прикладное искусство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3226358"/>
            <a:ext cx="7892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9"/>
              </a:rPr>
              <a:t>http://s4.fotokto.ru/topics/full/13/136707.jpg</a:t>
            </a:r>
            <a:r>
              <a:rPr lang="ru-RU" u="sng" dirty="0" smtClean="0"/>
              <a:t> - </a:t>
            </a:r>
            <a:r>
              <a:rPr lang="ru-RU" dirty="0" smtClean="0"/>
              <a:t>Маковский «Женский портрет» 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3588411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10"/>
              </a:rPr>
              <a:t>http://mtdata.ru/u23/photo9CF4/20454501032-0/original.jpg</a:t>
            </a:r>
            <a:r>
              <a:rPr lang="ru-RU" dirty="0" smtClean="0"/>
              <a:t> - В.Ю. Жданов «Весенний натюрморт» 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4227463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11"/>
              </a:rPr>
              <a:t>https://ru.wikipedia.org/wiki/%D0%9F%D0%BE%D1%82%D1%82%D0%B5%D1%80,_%D0%9F%D0%B0%D1%83%D0%BB%D1%8E%D1%81#/media/File:Paulus_Potter_001.jpg</a:t>
            </a:r>
            <a:r>
              <a:rPr lang="ru-RU" dirty="0" smtClean="0"/>
              <a:t> - Питер Паулюс «Кони на лугу»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5143512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12"/>
              </a:rPr>
              <a:t>https://ru.wikipedia.org/wiki/%D0%92%D0%B5%D1%80%D0%B5%D1%89%D0%B0%D0%B3%D0%B8%D0%BD,_%D0%92%D0%B0%D1%81%D0%B8%D0%BB%D0%B8%D0%B9_%D0%92%D0%B0%D1%81%D0%B8%D0%BB%D1%8C%D0%B5%D0%B2%D0%B8%D1%87#/media/File:Vereshagin.Napoleon_near_Borodino.jpg</a:t>
            </a:r>
            <a:r>
              <a:rPr lang="ru-RU" dirty="0" smtClean="0"/>
              <a:t> - Верещагин «На Бородинских высотах» </a:t>
            </a:r>
            <a:endParaRPr lang="ru-RU" dirty="0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501090" y="6143668"/>
            <a:ext cx="571504" cy="642918"/>
          </a:xfrm>
          <a:prstGeom prst="actionButtonForwardNext">
            <a:avLst/>
          </a:prstGeom>
          <a:solidFill>
            <a:srgbClr val="FFFF00"/>
          </a:solidFill>
          <a:ln w="28575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Уроки-2\ИЗО\СамыйВесёлыйКлоун\Репродукции\Весна-4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" name="Управляющая кнопка: возврат 19">
            <a:hlinkClick r:id="" action="ppaction://hlinkshowjump?jump=firstslide" highlightClick="1"/>
          </p:cNvPr>
          <p:cNvSpPr/>
          <p:nvPr/>
        </p:nvSpPr>
        <p:spPr>
          <a:xfrm>
            <a:off x="8429652" y="6072206"/>
            <a:ext cx="642942" cy="714356"/>
          </a:xfrm>
          <a:prstGeom prst="actionButtonReturn">
            <a:avLst/>
          </a:prstGeom>
          <a:solidFill>
            <a:srgbClr val="FFFF00"/>
          </a:solidFill>
          <a:ln w="28575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85720" y="500042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3"/>
              </a:rPr>
              <a:t>https://ru.wikipedia.org/wiki/%D0%A1%D0%B5%D1%80%D0%BE%D0%B2,_%D0%92%D0%B0%D0%BB%D0%B5%D0%BD%D1%82%D0%B8%D0%BD_%D0%90%D0%BB%D0%B5%D0%BA%D1%81%D0%B0%D0%BD%D0%B4%D1%80%D0%BE%D0%B2%D0%B8%D1%87#/media/File:Peasant_Woman_in_a_Cart.jpg</a:t>
            </a:r>
            <a:r>
              <a:rPr lang="ru-RU" dirty="0" smtClean="0"/>
              <a:t> - В. А. Серов «Баба в телеге»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85720" y="1754584"/>
            <a:ext cx="8429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4"/>
              </a:rPr>
              <a:t>https://ru.wikipedia.org/wiki/%D0%90%D0%B9%D0%B2%D0%B0%D0%B7%D0%BE%D0%B2%D1%81%D0%BA%D0%B8%D0%B9,_%D0%98%D0%B2%D0%B0%D0%BD_%D0%9A%D0%BE%D0%BD%D1%81%D1%82%D0%B0%D0%BD%D1%82%D0%B8%D0%BD%D0%BE%D0%B2%D0%B8%D1%87#/media/File:Stormy_sea_at_night.jpg</a:t>
            </a:r>
            <a:r>
              <a:rPr lang="ru-RU" dirty="0" smtClean="0"/>
              <a:t> - В. К. Айвазовский «Буря на море ночью»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85720" y="3286124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5"/>
              </a:rPr>
              <a:t>https://www.youtube.com/watch?v=loq3q6AH25g</a:t>
            </a:r>
            <a:r>
              <a:rPr lang="ru-RU" dirty="0" smtClean="0"/>
              <a:t>  - физкультминутка «Если весело живётся»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Уроки-2\ИЗО\СамыйВесёлыйКлоун\Репродукции\Весна-4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71422" y="71414"/>
            <a:ext cx="9001156" cy="642942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4329" y="-24"/>
            <a:ext cx="89753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КАКИЕ ВЫ ЗНАЕТЕ СТИХИ О ВЕСНЕ?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D:\Школа\Уроки-2\ИЗО\СамыйВесёлыйКлоун\Репродукции\Солнышко-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 flipH="1">
            <a:off x="7988888" y="5789628"/>
            <a:ext cx="1083706" cy="9969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Уроки-2\ИЗО\СамыйВесёлыйКлоун\Репродукции\Весна-4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71422" y="71414"/>
            <a:ext cx="9001156" cy="642942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4329" y="-24"/>
            <a:ext cx="89753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КАКИЕ ВЫ ЗНАЕТЕ СТИХИ О ВЕСНЕ?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D:\Школа\Уроки-2\ИЗО\СамыйВесёлыйКлоун\Репродукции\Солнышко-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 flipH="1">
            <a:off x="7988888" y="5789628"/>
            <a:ext cx="1083706" cy="9969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210054" y="741145"/>
            <a:ext cx="67238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ДЕНЬКИ СТОЯТ ПОГОЖИЕ,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99094" y="1482314"/>
            <a:ext cx="69458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ПРАЗДНИКИ ПОХОЖИЕ,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54086" y="2223483"/>
            <a:ext cx="72358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В НЕБЕ – СОЛНЦЕ ТЁПЛОЕ,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48589" y="2964652"/>
            <a:ext cx="52468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ВЕСЁЛОЕ И ДОБРОЕ.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14442" y="3705821"/>
            <a:ext cx="65151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РЕКИ РАЗЛИВАЮТСЯ,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89261" y="4446990"/>
            <a:ext cx="73654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ПОЧКИ РАСКРЫВАЮТСЯ,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31768" y="5188159"/>
            <a:ext cx="70804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УШЛА ЗИМА СО СТУЖАМИ,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91624" y="5929330"/>
            <a:ext cx="69607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СУГРОБЫ СТАЛИ ЛУЖАМИ.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Уроки-2\ИЗО\СамыйВесёлыйКлоун\Репродукции\Весна-4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Школа\Уроки-2\ИЗО\СамыйВесёлыйКлоун\Репродукции\Солнышко-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 flipH="1">
            <a:off x="7988888" y="5789628"/>
            <a:ext cx="1083706" cy="9969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984832" y="71414"/>
            <a:ext cx="71743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ПОКИНУВ СТРАНЫ ЮЖНЫЕ,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44601" y="812583"/>
            <a:ext cx="74547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ВЕРНУЛИСЬ ПТИЦЫ ЮЖНЫЕ.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2699" y="1553752"/>
            <a:ext cx="82386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КАЖДОЙ ВЕТКЕ СКВОРУШКИ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13883" y="2294921"/>
            <a:ext cx="73162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СИДЯТ И ЧИСТЯТ ПЁРЫШКИ.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69081" y="3036090"/>
            <a:ext cx="68058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ПРИШЛА ПОРА ВЕСЕННЯЯ,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41253" y="3777259"/>
            <a:ext cx="68614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ПРИШЛА ПОРА ЦВЕТЕНИЯ.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17899" y="4518428"/>
            <a:ext cx="63082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И, ЗНАЧИТ, НАСТРОЕНИЕ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12404" y="5259599"/>
            <a:ext cx="71191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 ВСЕХ ЛЮДЕЙ – ВЕСЕННЕЕ!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57686" y="5929330"/>
            <a:ext cx="35683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М. ПЛЯЦКОВСКИЙ</a:t>
            </a:r>
            <a:endParaRPr lang="ru-RU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Уроки-2\ИЗО\СамыйВесёлыйКлоун\Репродукции\Весна-4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Школа\Уроки-2\ИЗО\СамыйВесёлыйКлоун\Репродукции\Солнышко-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 flipH="1">
            <a:off x="7988888" y="5789628"/>
            <a:ext cx="1083706" cy="9969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996263" y="71414"/>
            <a:ext cx="51514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СОЛНЕЧНЫЙ ДЕНЁК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" name="Рисунок 20" descr="Nature__038456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41" y="977784"/>
            <a:ext cx="8929718" cy="50229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Уроки-2\ИЗО\СамыйВесёлыйКлоун\Репродукции\Весна-4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1035819" y="142852"/>
            <a:ext cx="7072362" cy="1785950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43154" y="71414"/>
            <a:ext cx="58576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 ПОМОЩИ КАКИХ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28236" y="642918"/>
            <a:ext cx="68875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ВИДОВ ИСКУССТВА ЛУЧШЕ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197" y="1214422"/>
            <a:ext cx="54016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ИЗОБРАЗИТЬ ВЕСНУ?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3" descr="D:\Школа\Уроки-2\ИЗО\СамыйВесёлыйКлоун\Репродукции\Солнышко-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 flipH="1">
            <a:off x="7988888" y="5789628"/>
            <a:ext cx="1083706" cy="9969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Уроки-2\ИЗО\СамыйВесёлыйКлоун\Репродукции\Весна-4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1035819" y="142852"/>
            <a:ext cx="7072362" cy="1785950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43154" y="71414"/>
            <a:ext cx="58576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 ПОМОЩИ КАКИХ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28236" y="642918"/>
            <a:ext cx="68875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ВИДОВ ИСКУССТВА ЛУЧШЕ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1197" y="1214422"/>
            <a:ext cx="54016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ИЗОБРАЗИТЬ ВЕСНУ?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>
            <a:hlinkClick r:id="" action="ppaction://hlinkshowjump?jump=nextslide"/>
          </p:cNvPr>
          <p:cNvSpPr/>
          <p:nvPr/>
        </p:nvSpPr>
        <p:spPr>
          <a:xfrm>
            <a:off x="3325986" y="2035381"/>
            <a:ext cx="24920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ГРАФИКА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>
            <a:hlinkClick r:id="rId3" action="ppaction://hlinksldjump"/>
          </p:cNvPr>
          <p:cNvSpPr/>
          <p:nvPr/>
        </p:nvSpPr>
        <p:spPr>
          <a:xfrm>
            <a:off x="3020133" y="2857496"/>
            <a:ext cx="31037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ЖИВОПИСЬ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>
            <a:hlinkClick r:id="rId4" action="ppaction://hlinksldjump"/>
          </p:cNvPr>
          <p:cNvSpPr/>
          <p:nvPr/>
        </p:nvSpPr>
        <p:spPr>
          <a:xfrm>
            <a:off x="2893047" y="3642133"/>
            <a:ext cx="33579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СКУЛЬПТУРА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>
            <a:hlinkClick r:id="rId5" action="ppaction://hlinksldjump"/>
          </p:cNvPr>
          <p:cNvSpPr/>
          <p:nvPr/>
        </p:nvSpPr>
        <p:spPr>
          <a:xfrm>
            <a:off x="2754516" y="4445509"/>
            <a:ext cx="36349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АРХИТЕКТУРА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802859" y="5231327"/>
            <a:ext cx="7538282" cy="1412383"/>
            <a:chOff x="1319998" y="5445641"/>
            <a:chExt cx="7538282" cy="1412383"/>
          </a:xfrm>
        </p:grpSpPr>
        <p:sp>
          <p:nvSpPr>
            <p:cNvPr id="18" name="Прямоугольник 17">
              <a:hlinkClick r:id="rId6" action="ppaction://hlinksldjump"/>
            </p:cNvPr>
            <p:cNvSpPr/>
            <p:nvPr/>
          </p:nvSpPr>
          <p:spPr>
            <a:xfrm>
              <a:off x="1319998" y="5445641"/>
              <a:ext cx="7538282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ДЕКОРАТИВНО-ПРИКЛАДНОЕ</a:t>
              </a:r>
              <a:endParaRPr lang="ru-RU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545447" y="6088583"/>
              <a:ext cx="3087384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ИСКУССТВО</a:t>
              </a:r>
              <a:endParaRPr lang="ru-RU" sz="4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22" name="Picture 3" descr="D:\Школа\Уроки-2\ИЗО\СамыйВесёлыйКлоун\Репродукции\Солнышко-2.pn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 flipH="1">
            <a:off x="6072198" y="2128631"/>
            <a:ext cx="633664" cy="5829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3" descr="D:\Школа\Уроки-2\ИЗО\СамыйВесёлыйКлоун\Репродукции\Солнышко-2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 flipH="1">
            <a:off x="6286512" y="2950746"/>
            <a:ext cx="633664" cy="5829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3" descr="D:\Школа\Уроки-2\ИЗО\СамыйВесёлыйКлоун\Репродукции\Солнышко-2.pn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 flipH="1">
            <a:off x="6500826" y="3735383"/>
            <a:ext cx="633664" cy="5829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3" descr="D:\Школа\Уроки-2\ИЗО\СамыйВесёлыйКлоун\Репродукции\Солнышко-2.pn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 flipH="1">
            <a:off x="6643702" y="4538759"/>
            <a:ext cx="633664" cy="5829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3" descr="D:\Школа\Уроки-2\ИЗО\СамыйВесёлыйКлоун\Репродукции\Солнышко-2.pn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 flipH="1">
            <a:off x="6286512" y="6000768"/>
            <a:ext cx="633664" cy="5829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533</Words>
  <Application>Microsoft Office PowerPoint</Application>
  <PresentationFormat>Экран (4:3)</PresentationFormat>
  <Paragraphs>158</Paragraphs>
  <Slides>39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136</cp:revision>
  <dcterms:created xsi:type="dcterms:W3CDTF">2017-03-29T17:53:35Z</dcterms:created>
  <dcterms:modified xsi:type="dcterms:W3CDTF">2017-04-20T18:41:53Z</dcterms:modified>
</cp:coreProperties>
</file>