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E22F-0FB4-498B-B340-6B620736DCDE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CF4E2-6D5F-4238-934A-229EE475A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859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E22F-0FB4-498B-B340-6B620736DCDE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CF4E2-6D5F-4238-934A-229EE475A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44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E22F-0FB4-498B-B340-6B620736DCDE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CF4E2-6D5F-4238-934A-229EE475A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467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E22F-0FB4-498B-B340-6B620736DCDE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CF4E2-6D5F-4238-934A-229EE475A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604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E22F-0FB4-498B-B340-6B620736DCDE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CF4E2-6D5F-4238-934A-229EE475A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404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E22F-0FB4-498B-B340-6B620736DCDE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CF4E2-6D5F-4238-934A-229EE475A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932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E22F-0FB4-498B-B340-6B620736DCDE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CF4E2-6D5F-4238-934A-229EE475A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67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E22F-0FB4-498B-B340-6B620736DCDE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CF4E2-6D5F-4238-934A-229EE475A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35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E22F-0FB4-498B-B340-6B620736DCDE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CF4E2-6D5F-4238-934A-229EE475A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639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E22F-0FB4-498B-B340-6B620736DCDE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CF4E2-6D5F-4238-934A-229EE475A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133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E22F-0FB4-498B-B340-6B620736DCDE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CF4E2-6D5F-4238-934A-229EE475A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635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CE22F-0FB4-498B-B340-6B620736DCDE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CF4E2-6D5F-4238-934A-229EE475AC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45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736303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GCooperCyr" pitchFamily="34" charset="0"/>
              </a:rPr>
              <a:t>Тренажер</a:t>
            </a:r>
            <a:br>
              <a:rPr lang="ru-RU" sz="36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GCooperCyr" pitchFamily="34" charset="0"/>
              </a:rPr>
            </a:br>
            <a:r>
              <a:rPr lang="ru-RU" sz="36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GCooperCyr" pitchFamily="34" charset="0"/>
              </a:rPr>
              <a:t/>
            </a:r>
            <a:br>
              <a:rPr lang="ru-RU" sz="36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GCooperCyr" pitchFamily="34" charset="0"/>
              </a:rPr>
            </a:br>
            <a:r>
              <a:rPr lang="ru-RU" sz="36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GCooperCyr" pitchFamily="34" charset="0"/>
              </a:rPr>
              <a:t>Сложение и вычитание чисел в предела 20 </a:t>
            </a:r>
            <a:r>
              <a:rPr lang="ru-RU" sz="8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GCooperCyr" pitchFamily="34" charset="0"/>
              </a:rPr>
              <a:t/>
            </a:r>
            <a:br>
              <a:rPr lang="ru-RU" sz="8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GCooperCyr" pitchFamily="34" charset="0"/>
              </a:rPr>
            </a:br>
            <a:r>
              <a:rPr lang="ru-RU" sz="3200" b="1" i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latin typeface="Georgia" pitchFamily="18" charset="0"/>
              </a:rPr>
              <a:t>Математика</a:t>
            </a:r>
            <a:br>
              <a:rPr lang="ru-RU" sz="3200" b="1" i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latin typeface="Georgia" pitchFamily="18" charset="0"/>
              </a:rPr>
            </a:br>
            <a:r>
              <a:rPr lang="ru-RU" sz="32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latin typeface="Georgia" pitchFamily="18" charset="0"/>
              </a:rPr>
              <a:t>1</a:t>
            </a:r>
            <a:r>
              <a:rPr lang="ru-RU" sz="32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GCooperCyr" pitchFamily="34" charset="0"/>
              </a:rPr>
              <a:t> класс</a:t>
            </a:r>
            <a:br>
              <a:rPr lang="ru-RU" sz="32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GCooperCyr" pitchFamily="34" charset="0"/>
              </a:rPr>
            </a:br>
            <a:endParaRPr lang="ru-RU" sz="8000" dirty="0">
              <a:solidFill>
                <a:srgbClr val="002060"/>
              </a:solidFill>
              <a:latin typeface="AGCooperCyr" pitchFamily="34" charset="0"/>
            </a:endParaRPr>
          </a:p>
        </p:txBody>
      </p:sp>
      <p:sp>
        <p:nvSpPr>
          <p:cNvPr id="2" name="Управляющая кнопка: в конец 1">
            <a:hlinkClick r:id="" action="ppaction://hlinkshowjump?jump=nextslide" highlightClick="1"/>
          </p:cNvPr>
          <p:cNvSpPr/>
          <p:nvPr/>
        </p:nvSpPr>
        <p:spPr>
          <a:xfrm>
            <a:off x="8170726" y="5503819"/>
            <a:ext cx="792088" cy="64807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331640" y="4078366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Любутина Мария Юрьевна,</a:t>
            </a:r>
          </a:p>
          <a:p>
            <a:pPr algn="ctr"/>
            <a:r>
              <a:rPr lang="be-BY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be-BY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читель начальных классов</a:t>
            </a:r>
          </a:p>
          <a:p>
            <a:pPr algn="ctr"/>
            <a:r>
              <a:rPr lang="be-BY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ГУО «Средняя школа №1 г.Чечерска» 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862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2880320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4000" b="1" dirty="0" smtClean="0">
                <a:solidFill>
                  <a:schemeClr val="tx2">
                    <a:lumMod val="75000"/>
                  </a:schemeClr>
                </a:solidFill>
              </a:rPr>
              <a:t>20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548680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17+3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1414317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10+9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24895" y="2276872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20-20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24895" y="3212976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0+10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06867"/>
            <a:ext cx="266382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Выноска-облако 8"/>
          <p:cNvSpPr/>
          <p:nvPr/>
        </p:nvSpPr>
        <p:spPr>
          <a:xfrm>
            <a:off x="2388495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1857380" y="1986707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Хорошо!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4" name="Выноска-облако 13"/>
          <p:cNvSpPr/>
          <p:nvPr/>
        </p:nvSpPr>
        <p:spPr>
          <a:xfrm>
            <a:off x="2422164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2422164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" name="Управляющая кнопка: в конец 2">
            <a:hlinkClick r:id="" action="ppaction://hlinkshowjump?jump=nextslide" highlightClick="1"/>
          </p:cNvPr>
          <p:cNvSpPr/>
          <p:nvPr/>
        </p:nvSpPr>
        <p:spPr>
          <a:xfrm>
            <a:off x="7884368" y="5301208"/>
            <a:ext cx="936104" cy="72008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40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4" grpId="0" animBg="1"/>
      <p:bldP spid="15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2880320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4000" b="1" dirty="0" smtClean="0">
                <a:solidFill>
                  <a:schemeClr val="tx2">
                    <a:lumMod val="75000"/>
                  </a:schemeClr>
                </a:solidFill>
              </a:rPr>
              <a:t>9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548680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8-1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1414317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2+6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24895" y="2276872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4+5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24895" y="3212976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18-10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31990"/>
            <a:ext cx="266382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Выноска-облако 8"/>
          <p:cNvSpPr/>
          <p:nvPr/>
        </p:nvSpPr>
        <p:spPr>
          <a:xfrm>
            <a:off x="2388495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1857380" y="1986707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Хорошо!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4" name="Выноска-облако 13"/>
          <p:cNvSpPr/>
          <p:nvPr/>
        </p:nvSpPr>
        <p:spPr>
          <a:xfrm>
            <a:off x="2411760" y="2996952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2388495" y="2977440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" name="Управляющая кнопка: в конец 2">
            <a:hlinkClick r:id="" action="ppaction://hlinkshowjump?jump=nextslide" highlightClick="1"/>
          </p:cNvPr>
          <p:cNvSpPr/>
          <p:nvPr/>
        </p:nvSpPr>
        <p:spPr>
          <a:xfrm>
            <a:off x="7884368" y="5301208"/>
            <a:ext cx="936104" cy="72008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59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4" grpId="0" animBg="1"/>
      <p:bldP spid="15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2880320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4000" b="1" dirty="0" smtClean="0">
                <a:solidFill>
                  <a:schemeClr val="tx2">
                    <a:lumMod val="75000"/>
                  </a:schemeClr>
                </a:solidFill>
              </a:rPr>
              <a:t>9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548680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6+4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1414317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10-4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24895" y="2276872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9-1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24895" y="3212976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2+7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7" y="3910096"/>
            <a:ext cx="266382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Выноска-облако 8"/>
          <p:cNvSpPr/>
          <p:nvPr/>
        </p:nvSpPr>
        <p:spPr>
          <a:xfrm>
            <a:off x="2388495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1857380" y="1986707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Хорошо!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4" name="Выноска-облако 13"/>
          <p:cNvSpPr/>
          <p:nvPr/>
        </p:nvSpPr>
        <p:spPr>
          <a:xfrm>
            <a:off x="2421440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2413647" y="2996952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" name="Управляющая кнопка: в конец 2">
            <a:hlinkClick r:id="" action="ppaction://hlinkshowjump?jump=nextslide" highlightClick="1"/>
          </p:cNvPr>
          <p:cNvSpPr/>
          <p:nvPr/>
        </p:nvSpPr>
        <p:spPr>
          <a:xfrm>
            <a:off x="7884368" y="5301208"/>
            <a:ext cx="936104" cy="72008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67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4" grpId="0" animBg="1"/>
      <p:bldP spid="15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2880320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4000" b="1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548680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4+1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1414317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3+1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24895" y="2276872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6+1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24895" y="3212976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10+1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7" y="3774760"/>
            <a:ext cx="266382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Выноска-облако 8"/>
          <p:cNvSpPr/>
          <p:nvPr/>
        </p:nvSpPr>
        <p:spPr>
          <a:xfrm>
            <a:off x="2388495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1857380" y="1986707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Хорошо!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4" name="Выноска-облако 13"/>
          <p:cNvSpPr/>
          <p:nvPr/>
        </p:nvSpPr>
        <p:spPr>
          <a:xfrm>
            <a:off x="2439523" y="2952248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2462512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" name="Управляющая кнопка: в конец 2">
            <a:hlinkClick r:id="" action="ppaction://hlinkshowjump?jump=nextslide" highlightClick="1"/>
          </p:cNvPr>
          <p:cNvSpPr/>
          <p:nvPr/>
        </p:nvSpPr>
        <p:spPr>
          <a:xfrm>
            <a:off x="7884368" y="5301208"/>
            <a:ext cx="936104" cy="72008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7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4" grpId="0" animBg="1"/>
      <p:bldP spid="15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2880320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4000" b="1" dirty="0" smtClean="0">
                <a:solidFill>
                  <a:schemeClr val="tx2">
                    <a:lumMod val="75000"/>
                  </a:schemeClr>
                </a:solidFill>
              </a:rPr>
              <a:t>18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548680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19-3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1414317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8+1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24895" y="2276872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8+10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24895" y="3212976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15+4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31990"/>
            <a:ext cx="266382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Выноска-облако 8"/>
          <p:cNvSpPr/>
          <p:nvPr/>
        </p:nvSpPr>
        <p:spPr>
          <a:xfrm>
            <a:off x="2388495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1857380" y="1986707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Хорошо!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4" name="Выноска-облако 13"/>
          <p:cNvSpPr/>
          <p:nvPr/>
        </p:nvSpPr>
        <p:spPr>
          <a:xfrm>
            <a:off x="2357754" y="2890507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2377042" y="2884867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" name="Управляющая кнопка: в конец 2">
            <a:hlinkClick r:id="" action="ppaction://hlinkshowjump?jump=nextslide" highlightClick="1"/>
          </p:cNvPr>
          <p:cNvSpPr/>
          <p:nvPr/>
        </p:nvSpPr>
        <p:spPr>
          <a:xfrm>
            <a:off x="7884368" y="5301208"/>
            <a:ext cx="936104" cy="72008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98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4" grpId="0" animBg="1"/>
      <p:bldP spid="15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2880320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4000" b="1" dirty="0" smtClean="0">
                <a:solidFill>
                  <a:schemeClr val="tx2">
                    <a:lumMod val="75000"/>
                  </a:schemeClr>
                </a:solidFill>
              </a:rPr>
              <a:t>6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548680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7-2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1414317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5+0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24895" y="2255626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16-6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24895" y="3212976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1+5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7" y="3910096"/>
            <a:ext cx="266382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Выноска-облако 8"/>
          <p:cNvSpPr/>
          <p:nvPr/>
        </p:nvSpPr>
        <p:spPr>
          <a:xfrm>
            <a:off x="2388495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1857380" y="1986707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Хорошо!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4" name="Выноска-облако 13"/>
          <p:cNvSpPr/>
          <p:nvPr/>
        </p:nvSpPr>
        <p:spPr>
          <a:xfrm>
            <a:off x="2421460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2421460" y="29757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" name="Управляющая кнопка: в конец 2">
            <a:hlinkClick r:id="" action="ppaction://hlinkshowjump?jump=nextslide" highlightClick="1"/>
          </p:cNvPr>
          <p:cNvSpPr/>
          <p:nvPr/>
        </p:nvSpPr>
        <p:spPr>
          <a:xfrm>
            <a:off x="7884368" y="5301208"/>
            <a:ext cx="936104" cy="72008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50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4" grpId="0" animBg="1"/>
      <p:bldP spid="15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6247" y="548680"/>
            <a:ext cx="2880320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4000" b="1" dirty="0" smtClean="0">
                <a:solidFill>
                  <a:schemeClr val="tx2">
                    <a:lumMod val="75000"/>
                  </a:schemeClr>
                </a:solidFill>
              </a:rPr>
              <a:t>17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548680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2+14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1414317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3+13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24895" y="2276872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10-3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24895" y="3212976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20-3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7" y="3910096"/>
            <a:ext cx="266382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Выноска-облако 8"/>
          <p:cNvSpPr/>
          <p:nvPr/>
        </p:nvSpPr>
        <p:spPr>
          <a:xfrm>
            <a:off x="2388495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1857380" y="1986707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Хорошо!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4" name="Выноска-облако 13"/>
          <p:cNvSpPr/>
          <p:nvPr/>
        </p:nvSpPr>
        <p:spPr>
          <a:xfrm>
            <a:off x="2388495" y="2986149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2388495" y="2970982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" name="Управляющая кнопка: в конец 2">
            <a:hlinkClick r:id="" action="ppaction://hlinkshowjump?jump=nextslide" highlightClick="1"/>
          </p:cNvPr>
          <p:cNvSpPr/>
          <p:nvPr/>
        </p:nvSpPr>
        <p:spPr>
          <a:xfrm>
            <a:off x="7884368" y="5301208"/>
            <a:ext cx="936104" cy="72008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2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4" grpId="0" animBg="1"/>
      <p:bldP spid="15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2880320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4000" b="1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548680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9-9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24895" y="1414317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1+0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24895" y="2276872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0+10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24895" y="3212976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16+0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06867"/>
            <a:ext cx="266382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Выноска-облако 8"/>
          <p:cNvSpPr/>
          <p:nvPr/>
        </p:nvSpPr>
        <p:spPr>
          <a:xfrm>
            <a:off x="2388495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1857380" y="1986707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Хорошо!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4" name="Выноска-облако 13"/>
          <p:cNvSpPr/>
          <p:nvPr/>
        </p:nvSpPr>
        <p:spPr>
          <a:xfrm>
            <a:off x="2357754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2357754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" name="Управляющая кнопка: в конец 2">
            <a:hlinkClick r:id="" action="ppaction://hlinkshowjump?jump=nextslide" highlightClick="1"/>
          </p:cNvPr>
          <p:cNvSpPr/>
          <p:nvPr/>
        </p:nvSpPr>
        <p:spPr>
          <a:xfrm>
            <a:off x="7884368" y="5301208"/>
            <a:ext cx="936104" cy="72008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58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4" grpId="0" animBg="1"/>
      <p:bldP spid="15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1115616" y="116632"/>
            <a:ext cx="7920880" cy="417646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400" b="1" i="1" dirty="0" smtClean="0">
                <a:ln>
                  <a:solidFill>
                    <a:srgbClr val="C0504D">
                      <a:lumMod val="20000"/>
                      <a:lumOff val="80000"/>
                    </a:srgbClr>
                  </a:solidFill>
                </a:ln>
                <a:solidFill>
                  <a:srgbClr val="1F497D">
                    <a:lumMod val="75000"/>
                  </a:srgbClr>
                </a:solidFill>
                <a:latin typeface="AGCooperCyr"/>
                <a:cs typeface="Times New Roman" pitchFamily="18" charset="0"/>
              </a:rPr>
              <a:t>Дорогой друг! </a:t>
            </a:r>
          </a:p>
          <a:p>
            <a:pPr lvl="0" algn="ctr">
              <a:defRPr/>
            </a:pPr>
            <a:r>
              <a:rPr lang="ru-RU" sz="2400" b="1" i="1" dirty="0" smtClean="0">
                <a:ln>
                  <a:solidFill>
                    <a:srgbClr val="C0504D">
                      <a:lumMod val="20000"/>
                      <a:lumOff val="80000"/>
                    </a:srgbClr>
                  </a:solidFill>
                </a:ln>
                <a:solidFill>
                  <a:srgbClr val="1F497D">
                    <a:lumMod val="75000"/>
                  </a:srgbClr>
                </a:solidFill>
                <a:latin typeface="AGCooperCyr"/>
                <a:cs typeface="Times New Roman" pitchFamily="18" charset="0"/>
              </a:rPr>
              <a:t>В прямоугольнике слева записан ответ. Решив примеры, выбери нужный, просто нажав на него. </a:t>
            </a:r>
          </a:p>
          <a:p>
            <a:pPr lvl="0" algn="ctr">
              <a:defRPr/>
            </a:pPr>
            <a:r>
              <a:rPr lang="ru-RU" sz="2400" b="1" i="1" dirty="0" smtClean="0">
                <a:ln>
                  <a:solidFill>
                    <a:srgbClr val="C0504D">
                      <a:lumMod val="20000"/>
                      <a:lumOff val="80000"/>
                    </a:srgbClr>
                  </a:solidFill>
                </a:ln>
                <a:solidFill>
                  <a:srgbClr val="1F497D">
                    <a:lumMod val="75000"/>
                  </a:srgbClr>
                </a:solidFill>
                <a:latin typeface="AGCooperCyr"/>
                <a:cs typeface="Times New Roman" pitchFamily="18" charset="0"/>
              </a:rPr>
              <a:t>Неверные примеры исчезнут. Чтобы перейти к решению следующего примера, нажми на появившийся треугольник в правом  нижнем углу.</a:t>
            </a:r>
            <a:endParaRPr lang="ru-RU" sz="2400" b="1" i="1" dirty="0">
              <a:ln>
                <a:solidFill>
                  <a:srgbClr val="C0504D">
                    <a:lumMod val="20000"/>
                    <a:lumOff val="80000"/>
                  </a:srgbClr>
                </a:solidFill>
              </a:ln>
              <a:solidFill>
                <a:srgbClr val="1F497D">
                  <a:lumMod val="75000"/>
                </a:srgbClr>
              </a:solidFill>
              <a:latin typeface="AGCooperCyr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905867"/>
            <a:ext cx="2664296" cy="2664296"/>
          </a:xfrm>
          <a:prstGeom prst="rect">
            <a:avLst/>
          </a:prstGeom>
        </p:spPr>
      </p:pic>
      <p:sp>
        <p:nvSpPr>
          <p:cNvPr id="2" name="Управляющая кнопка: в конец 1">
            <a:hlinkClick r:id="" action="ppaction://hlinkshowjump?jump=nextslide" highlightClick="1"/>
          </p:cNvPr>
          <p:cNvSpPr/>
          <p:nvPr/>
        </p:nvSpPr>
        <p:spPr>
          <a:xfrm>
            <a:off x="8100392" y="5661248"/>
            <a:ext cx="864096" cy="64807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75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2880320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4000" b="1" dirty="0" smtClean="0">
                <a:solidFill>
                  <a:schemeClr val="tx2">
                    <a:lumMod val="75000"/>
                  </a:schemeClr>
                </a:solidFill>
              </a:rPr>
              <a:t>15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24895" y="548680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20-5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1414317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12+4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24895" y="2276872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17-3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24895" y="3212976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smtClean="0">
                <a:solidFill>
                  <a:srgbClr val="1F497D">
                    <a:lumMod val="75000"/>
                  </a:srgbClr>
                </a:solidFill>
              </a:rPr>
              <a:t>16+0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76912"/>
            <a:ext cx="266382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Выноска-облако 8"/>
          <p:cNvSpPr/>
          <p:nvPr/>
        </p:nvSpPr>
        <p:spPr>
          <a:xfrm>
            <a:off x="2388495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1857380" y="1986707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Хорошо!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4" name="Выноска-облако 13"/>
          <p:cNvSpPr/>
          <p:nvPr/>
        </p:nvSpPr>
        <p:spPr>
          <a:xfrm>
            <a:off x="2421755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2450395" y="2914978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" name="Управляющая кнопка: в конец 2">
            <a:hlinkClick r:id="" action="ppaction://hlinkshowjump?jump=nextslide" highlightClick="1"/>
          </p:cNvPr>
          <p:cNvSpPr/>
          <p:nvPr/>
        </p:nvSpPr>
        <p:spPr>
          <a:xfrm>
            <a:off x="7884368" y="5301208"/>
            <a:ext cx="936104" cy="72008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83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4" grpId="0" animBg="1"/>
      <p:bldP spid="15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2880320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4000" b="1" dirty="0" smtClean="0">
                <a:solidFill>
                  <a:schemeClr val="tx2">
                    <a:lumMod val="75000"/>
                  </a:schemeClr>
                </a:solidFill>
              </a:rPr>
              <a:t>8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548680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6+0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1414317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3+3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24895" y="2258695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15-3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24895" y="3212976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10-2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7" y="3910096"/>
            <a:ext cx="266382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Выноска-облако 8"/>
          <p:cNvSpPr/>
          <p:nvPr/>
        </p:nvSpPr>
        <p:spPr>
          <a:xfrm>
            <a:off x="2388495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1857380" y="1986707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Хорошо!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4" name="Выноска-облако 13"/>
          <p:cNvSpPr/>
          <p:nvPr/>
        </p:nvSpPr>
        <p:spPr>
          <a:xfrm>
            <a:off x="2388495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2411760" y="2930584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" name="Управляющая кнопка: в конец 2">
            <a:hlinkClick r:id="" action="ppaction://hlinkshowjump?jump=nextslide" highlightClick="1"/>
          </p:cNvPr>
          <p:cNvSpPr/>
          <p:nvPr/>
        </p:nvSpPr>
        <p:spPr>
          <a:xfrm>
            <a:off x="7884368" y="5301208"/>
            <a:ext cx="936104" cy="72008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12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4" grpId="0" animBg="1"/>
      <p:bldP spid="15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2880320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4000" b="1" dirty="0" smtClean="0">
                <a:solidFill>
                  <a:schemeClr val="tx2">
                    <a:lumMod val="75000"/>
                  </a:schemeClr>
                </a:solidFill>
              </a:rPr>
              <a:t>5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548680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3+1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1414317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7+2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24895" y="2276872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8-3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24895" y="3212976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6+1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31990"/>
            <a:ext cx="266382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Выноска-облако 8"/>
          <p:cNvSpPr/>
          <p:nvPr/>
        </p:nvSpPr>
        <p:spPr>
          <a:xfrm>
            <a:off x="2357754" y="296699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1857380" y="1986707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Хорошо!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4" name="Выноска-облако 13"/>
          <p:cNvSpPr/>
          <p:nvPr/>
        </p:nvSpPr>
        <p:spPr>
          <a:xfrm>
            <a:off x="2352532" y="296699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2352532" y="296699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" name="Управляющая кнопка: в конец 2">
            <a:hlinkClick r:id="" action="ppaction://hlinkshowjump?jump=nextslide" highlightClick="1"/>
          </p:cNvPr>
          <p:cNvSpPr/>
          <p:nvPr/>
        </p:nvSpPr>
        <p:spPr>
          <a:xfrm>
            <a:off x="7884368" y="5301208"/>
            <a:ext cx="936104" cy="72008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48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4" grpId="0" animBg="1"/>
      <p:bldP spid="15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2880320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4000" b="1" dirty="0" smtClean="0">
                <a:solidFill>
                  <a:schemeClr val="tx2">
                    <a:lumMod val="75000"/>
                  </a:schemeClr>
                </a:solidFill>
              </a:rPr>
              <a:t>10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548680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10+1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1414317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20-10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24895" y="2276872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12-1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24895" y="3212976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8+1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7" y="3774760"/>
            <a:ext cx="266382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Выноска-облако 8"/>
          <p:cNvSpPr/>
          <p:nvPr/>
        </p:nvSpPr>
        <p:spPr>
          <a:xfrm>
            <a:off x="2388495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1857380" y="1986707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Хорошо!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4" name="Выноска-облако 13"/>
          <p:cNvSpPr/>
          <p:nvPr/>
        </p:nvSpPr>
        <p:spPr>
          <a:xfrm>
            <a:off x="2420430" y="2992188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2411760" y="2996952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" name="Управляющая кнопка: в конец 2">
            <a:hlinkClick r:id="" action="ppaction://hlinkshowjump?jump=nextslide" highlightClick="1"/>
          </p:cNvPr>
          <p:cNvSpPr/>
          <p:nvPr/>
        </p:nvSpPr>
        <p:spPr>
          <a:xfrm>
            <a:off x="7884368" y="5301208"/>
            <a:ext cx="936104" cy="72008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4" grpId="0" animBg="1"/>
      <p:bldP spid="15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2880320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4000" b="1" dirty="0" smtClean="0">
                <a:solidFill>
                  <a:schemeClr val="tx2">
                    <a:lumMod val="75000"/>
                  </a:schemeClr>
                </a:solidFill>
              </a:rPr>
              <a:t>2 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548680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18-8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1414317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3+0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24895" y="2276872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5-4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24895" y="3212976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10-8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7" y="3910096"/>
            <a:ext cx="266382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Выноска-облако 8"/>
          <p:cNvSpPr/>
          <p:nvPr/>
        </p:nvSpPr>
        <p:spPr>
          <a:xfrm>
            <a:off x="2388495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1857380" y="1986707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Хорошо!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4" name="Выноска-облако 13"/>
          <p:cNvSpPr/>
          <p:nvPr/>
        </p:nvSpPr>
        <p:spPr>
          <a:xfrm>
            <a:off x="2422164" y="2996952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2418696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" name="Управляющая кнопка: в конец 2">
            <a:hlinkClick r:id="" action="ppaction://hlinkshowjump?jump=nextslide" highlightClick="1"/>
          </p:cNvPr>
          <p:cNvSpPr/>
          <p:nvPr/>
        </p:nvSpPr>
        <p:spPr>
          <a:xfrm>
            <a:off x="7884368" y="5301208"/>
            <a:ext cx="936104" cy="72008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09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4" grpId="0" animBg="1"/>
      <p:bldP spid="15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2880320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4000" b="1" dirty="0" smtClean="0">
                <a:solidFill>
                  <a:schemeClr val="tx2">
                    <a:lumMod val="75000"/>
                  </a:schemeClr>
                </a:solidFill>
              </a:rPr>
              <a:t>11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548680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12-2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1414317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9+1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24895" y="2276872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15-4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24895" y="3212976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7+3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31990"/>
            <a:ext cx="266382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Выноска-облако 8"/>
          <p:cNvSpPr/>
          <p:nvPr/>
        </p:nvSpPr>
        <p:spPr>
          <a:xfrm>
            <a:off x="2388495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1857380" y="1986707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Хорошо!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4" name="Выноска-облако 13"/>
          <p:cNvSpPr/>
          <p:nvPr/>
        </p:nvSpPr>
        <p:spPr>
          <a:xfrm>
            <a:off x="2388495" y="2935317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2414351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" name="Управляющая кнопка: в конец 2">
            <a:hlinkClick r:id="" action="ppaction://hlinkshowjump?jump=nextslide" highlightClick="1"/>
          </p:cNvPr>
          <p:cNvSpPr/>
          <p:nvPr/>
        </p:nvSpPr>
        <p:spPr>
          <a:xfrm>
            <a:off x="7884368" y="5301208"/>
            <a:ext cx="936104" cy="72008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77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4" grpId="0" animBg="1"/>
      <p:bldP spid="15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2880320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4000" b="1" dirty="0" smtClean="0">
                <a:solidFill>
                  <a:schemeClr val="tx2">
                    <a:lumMod val="75000"/>
                  </a:schemeClr>
                </a:solidFill>
              </a:rPr>
              <a:t>6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548680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7-3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1414317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16-10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44865" y="2276872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8-1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24895" y="3212976"/>
            <a:ext cx="345638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4000" b="1" dirty="0" smtClean="0">
                <a:solidFill>
                  <a:srgbClr val="1F497D">
                    <a:lumMod val="75000"/>
                  </a:srgbClr>
                </a:solidFill>
              </a:rPr>
              <a:t>4+3</a:t>
            </a:r>
            <a:endParaRPr lang="ru-RU" sz="40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7" y="3774760"/>
            <a:ext cx="266382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Выноска-облако 8"/>
          <p:cNvSpPr/>
          <p:nvPr/>
        </p:nvSpPr>
        <p:spPr>
          <a:xfrm>
            <a:off x="2388495" y="294140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1857380" y="1986707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Хорошо!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4" name="Выноска-облако 13"/>
          <p:cNvSpPr/>
          <p:nvPr/>
        </p:nvSpPr>
        <p:spPr>
          <a:xfrm>
            <a:off x="2368525" y="2951391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2357754" y="2935786"/>
            <a:ext cx="2988332" cy="165618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Подумай</a:t>
            </a:r>
            <a:r>
              <a:rPr lang="be-BY" sz="3200" b="1" dirty="0" smtClean="0">
                <a:solidFill>
                  <a:srgbClr val="1F497D">
                    <a:lumMod val="75000"/>
                  </a:srgbClr>
                </a:solidFill>
              </a:rPr>
              <a:t>!</a:t>
            </a:r>
            <a:endParaRPr lang="ru-RU" sz="32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" name="Управляющая кнопка: в конец 2">
            <a:hlinkClick r:id="" action="ppaction://hlinkshowjump?jump=nextslide" highlightClick="1"/>
          </p:cNvPr>
          <p:cNvSpPr/>
          <p:nvPr/>
        </p:nvSpPr>
        <p:spPr>
          <a:xfrm>
            <a:off x="7884368" y="5301208"/>
            <a:ext cx="936104" cy="72008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35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4" grpId="0" animBg="1"/>
      <p:bldP spid="15" grpId="0" animBg="1"/>
      <p:bldP spid="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251</Words>
  <Application>Microsoft Office PowerPoint</Application>
  <PresentationFormat>Экран (4:3)</PresentationFormat>
  <Paragraphs>142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Тренажер  Сложение и вычитание чисел в предела 20  Математика 1 класс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Трэнажор Часціны мовы Беларуская мова 4 клас</dc:title>
  <dc:creator>маша</dc:creator>
  <cp:lastModifiedBy>маша</cp:lastModifiedBy>
  <cp:revision>39</cp:revision>
  <dcterms:created xsi:type="dcterms:W3CDTF">2016-07-28T20:43:23Z</dcterms:created>
  <dcterms:modified xsi:type="dcterms:W3CDTF">2017-04-08T20:42:10Z</dcterms:modified>
</cp:coreProperties>
</file>