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79830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21114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307076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00895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6522888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9828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237026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7480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3087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5645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0506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79341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23630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57503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3725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73893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0B64-0AB9-40F6-A1B3-DE9284448A70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B7FD8D9-F288-478C-9244-90ACAAC38C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2" y="0"/>
            <a:ext cx="12192001" cy="6858000"/>
            <a:chOff x="-1" y="0"/>
            <a:chExt cx="12170536" cy="68580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" y="0"/>
              <a:ext cx="6869449" cy="6858000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/>
            <a:srcRect r="22831"/>
            <a:stretch/>
          </p:blipFill>
          <p:spPr>
            <a:xfrm>
              <a:off x="6869448" y="0"/>
              <a:ext cx="5301087" cy="6858000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220" y="1937756"/>
            <a:ext cx="9800821" cy="1280890"/>
          </a:xfrm>
        </p:spPr>
        <p:txBody>
          <a:bodyPr>
            <a:noAutofit/>
          </a:bodyPr>
          <a:lstStyle/>
          <a:p>
            <a:pPr algn="ctr"/>
            <a:r>
              <a:rPr lang="be-BY" sz="8800" b="1" i="1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33CA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ВЫНІКОВЫ ТЭСТ</a:t>
            </a:r>
            <a:endParaRPr lang="ru-RU" sz="8800" b="1" i="1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rgbClr val="33CA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99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ru-RU" sz="4000" b="1" dirty="0"/>
              <a:t>4</a:t>
            </a:r>
            <a:r>
              <a:rPr lang="ru-RU" sz="4000" b="1" dirty="0" smtClean="0"/>
              <a:t>.</a:t>
            </a:r>
            <a:r>
              <a:rPr lang="ru-RU" sz="4000" b="1" dirty="0"/>
              <a:t>	Як </a:t>
            </a:r>
            <a:r>
              <a:rPr lang="ru-RU" sz="4000" b="1" dirty="0" err="1"/>
              <a:t>называецца</a:t>
            </a:r>
            <a:r>
              <a:rPr lang="ru-RU" sz="4000" b="1" dirty="0"/>
              <a:t> </a:t>
            </a:r>
            <a:r>
              <a:rPr lang="ru-RU" sz="4000" b="1" dirty="0" err="1"/>
              <a:t>дзіця</a:t>
            </a:r>
            <a:r>
              <a:rPr lang="ru-RU" sz="4000" b="1" dirty="0"/>
              <a:t> </a:t>
            </a:r>
            <a:r>
              <a:rPr lang="ru-RU" sz="4000" b="1" dirty="0" err="1"/>
              <a:t>птушкі</a:t>
            </a:r>
            <a:r>
              <a:rPr lang="ru-RU" sz="4000" b="1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птушанец;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птушаня;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птушанюк.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50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84421" y="624110"/>
            <a:ext cx="9820191" cy="1280890"/>
          </a:xfrm>
        </p:spPr>
        <p:txBody>
          <a:bodyPr>
            <a:noAutofit/>
          </a:bodyPr>
          <a:lstStyle/>
          <a:p>
            <a:r>
              <a:rPr lang="ru-RU" b="1" dirty="0"/>
              <a:t>5</a:t>
            </a:r>
            <a:r>
              <a:rPr lang="ru-RU" b="1" dirty="0" smtClean="0"/>
              <a:t>.</a:t>
            </a:r>
            <a:r>
              <a:rPr lang="ru-RU" b="1" dirty="0"/>
              <a:t>	</a:t>
            </a:r>
            <a:r>
              <a:rPr lang="ru-RU" b="1" dirty="0" err="1"/>
              <a:t>Якое</a:t>
            </a:r>
            <a:r>
              <a:rPr lang="ru-RU" b="1" dirty="0"/>
              <a:t> слова </a:t>
            </a:r>
            <a:r>
              <a:rPr lang="ru-RU" b="1" dirty="0" err="1"/>
              <a:t>прапушчана</a:t>
            </a:r>
            <a:r>
              <a:rPr lang="ru-RU" b="1" dirty="0"/>
              <a:t> ў </a:t>
            </a:r>
            <a:r>
              <a:rPr lang="ru-RU" b="1" dirty="0" err="1"/>
              <a:t>прыказцы</a:t>
            </a:r>
            <a:r>
              <a:rPr lang="ru-RU" b="1" dirty="0"/>
              <a:t>: </a:t>
            </a:r>
            <a:r>
              <a:rPr lang="ru-RU" b="1" i="1" dirty="0"/>
              <a:t>Птушка малая, а … ад </a:t>
            </a:r>
            <a:r>
              <a:rPr lang="ru-RU" b="1" i="1" dirty="0" err="1"/>
              <a:t>яе</a:t>
            </a:r>
            <a:r>
              <a:rPr lang="ru-RU" b="1" i="1" dirty="0"/>
              <a:t> </a:t>
            </a:r>
            <a:r>
              <a:rPr lang="ru-RU" b="1" i="1" dirty="0" err="1"/>
              <a:t>вялікая</a:t>
            </a:r>
            <a:r>
              <a:rPr lang="ru-RU" b="1" i="1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дзюба;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карысць;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шкода.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5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592" y="1731078"/>
            <a:ext cx="6375042" cy="128089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33CA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МАЛАЙЦЫ!</a:t>
            </a:r>
            <a:endParaRPr lang="ru-RU" sz="8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33CA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762" y="2371523"/>
            <a:ext cx="29908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94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be-BY" sz="4000" b="1" dirty="0" smtClean="0"/>
              <a:t>1. Тое</a:t>
            </a:r>
            <a:r>
              <a:rPr lang="be-BY" sz="4000" b="1" dirty="0"/>
              <a:t>, пра што гаворыцца ў тэксце, гэта…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загаловак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тэма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галоўная 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думка.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246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be-BY" sz="4000" b="1" dirty="0"/>
              <a:t>2.	Якую літару трэба ўставіць: </a:t>
            </a:r>
            <a:r>
              <a:rPr lang="be-BY" sz="4000" b="1" i="1" dirty="0"/>
              <a:t>глуш..ц</a:t>
            </a:r>
            <a:r>
              <a:rPr lang="be-BY" sz="4000" b="1" dirty="0"/>
              <a:t> ?</a:t>
            </a: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ы;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29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ru-RU" sz="4000" b="1" dirty="0"/>
              <a:t>3.	Якая з </a:t>
            </a:r>
            <a:r>
              <a:rPr lang="ru-RU" sz="4000" b="1" dirty="0" err="1"/>
              <a:t>гэтых</a:t>
            </a:r>
            <a:r>
              <a:rPr lang="ru-RU" sz="4000" b="1" dirty="0"/>
              <a:t> </a:t>
            </a:r>
            <a:r>
              <a:rPr lang="ru-RU" sz="4000" b="1" dirty="0" err="1"/>
              <a:t>птушак</a:t>
            </a:r>
            <a:r>
              <a:rPr lang="ru-RU" sz="4000" b="1" dirty="0"/>
              <a:t> </a:t>
            </a:r>
            <a:r>
              <a:rPr lang="ru-RU" sz="4000" b="1" dirty="0" err="1"/>
              <a:t>называецца</a:t>
            </a:r>
            <a:r>
              <a:rPr lang="ru-RU" sz="4000" b="1" dirty="0"/>
              <a:t> “</a:t>
            </a:r>
            <a:r>
              <a:rPr lang="ru-RU" sz="4000" b="1" dirty="0" err="1"/>
              <a:t>чыж</a:t>
            </a:r>
            <a:r>
              <a:rPr lang="ru-RU" sz="4000" b="1" dirty="0"/>
              <a:t>”?</a:t>
            </a:r>
          </a:p>
        </p:txBody>
      </p:sp>
      <p:pic>
        <p:nvPicPr>
          <p:cNvPr id="6" name="Рисунок 5" descr="Картинки по запросу дятел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508" y="2248753"/>
            <a:ext cx="3282115" cy="2082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Картинки по запросу жаворонок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074" y="2248754"/>
            <a:ext cx="2839452" cy="2082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576" y="2248753"/>
            <a:ext cx="3053516" cy="20786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98821" y="4584032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 smtClean="0"/>
              <a:t>1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370962" y="4584032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/>
              <a:t>3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584032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/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57231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ru-RU" sz="4000" b="1" dirty="0"/>
              <a:t>4</a:t>
            </a:r>
            <a:r>
              <a:rPr lang="ru-RU" sz="4000" b="1" dirty="0" smtClean="0"/>
              <a:t>.</a:t>
            </a:r>
            <a:r>
              <a:rPr lang="ru-RU" sz="4000" b="1" dirty="0"/>
              <a:t>	Як </a:t>
            </a:r>
            <a:r>
              <a:rPr lang="ru-RU" sz="4000" b="1" dirty="0" err="1"/>
              <a:t>называецца</a:t>
            </a:r>
            <a:r>
              <a:rPr lang="ru-RU" sz="4000" b="1" dirty="0"/>
              <a:t> </a:t>
            </a:r>
            <a:r>
              <a:rPr lang="ru-RU" sz="4000" b="1" dirty="0" err="1"/>
              <a:t>дзіця</a:t>
            </a:r>
            <a:r>
              <a:rPr lang="ru-RU" sz="4000" b="1" dirty="0"/>
              <a:t> </a:t>
            </a:r>
            <a:r>
              <a:rPr lang="ru-RU" sz="4000" b="1" dirty="0" err="1"/>
              <a:t>птушкі</a:t>
            </a:r>
            <a:r>
              <a:rPr lang="ru-RU" sz="4000" b="1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птушанец;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птушаня;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птушанюк.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866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84421" y="624110"/>
            <a:ext cx="9820191" cy="1280890"/>
          </a:xfrm>
        </p:spPr>
        <p:txBody>
          <a:bodyPr>
            <a:noAutofit/>
          </a:bodyPr>
          <a:lstStyle/>
          <a:p>
            <a:r>
              <a:rPr lang="ru-RU" b="1" dirty="0"/>
              <a:t>5</a:t>
            </a:r>
            <a:r>
              <a:rPr lang="ru-RU" b="1" dirty="0" smtClean="0"/>
              <a:t>.</a:t>
            </a:r>
            <a:r>
              <a:rPr lang="ru-RU" b="1" dirty="0"/>
              <a:t>	</a:t>
            </a:r>
            <a:r>
              <a:rPr lang="ru-RU" b="1" dirty="0" err="1"/>
              <a:t>Якое</a:t>
            </a:r>
            <a:r>
              <a:rPr lang="ru-RU" b="1" dirty="0"/>
              <a:t> слова </a:t>
            </a:r>
            <a:r>
              <a:rPr lang="ru-RU" b="1" dirty="0" err="1"/>
              <a:t>прапушчана</a:t>
            </a:r>
            <a:r>
              <a:rPr lang="ru-RU" b="1" dirty="0"/>
              <a:t> ў </a:t>
            </a:r>
            <a:r>
              <a:rPr lang="ru-RU" b="1" dirty="0" err="1"/>
              <a:t>прыказцы</a:t>
            </a:r>
            <a:r>
              <a:rPr lang="ru-RU" b="1" dirty="0"/>
              <a:t>: </a:t>
            </a:r>
            <a:r>
              <a:rPr lang="ru-RU" b="1" i="1" dirty="0"/>
              <a:t>Птушка малая, а … ад </a:t>
            </a:r>
            <a:r>
              <a:rPr lang="ru-RU" b="1" i="1" dirty="0" err="1"/>
              <a:t>яе</a:t>
            </a:r>
            <a:r>
              <a:rPr lang="ru-RU" b="1" i="1" dirty="0"/>
              <a:t> </a:t>
            </a:r>
            <a:r>
              <a:rPr lang="ru-RU" b="1" i="1" dirty="0" err="1"/>
              <a:t>вялікая</a:t>
            </a:r>
            <a:r>
              <a:rPr lang="ru-RU" b="1" i="1" dirty="0"/>
              <a:t>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дзюба;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карысць;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шкода.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347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be-BY" sz="4000" b="1" dirty="0" smtClean="0"/>
              <a:t>1. Тое</a:t>
            </a:r>
            <a:r>
              <a:rPr lang="be-BY" sz="4000" b="1" dirty="0"/>
              <a:t>, пра што гаворыцца ў тэксце, гэта…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загаловак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тэма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галоўная </a:t>
            </a:r>
            <a:r>
              <a:rPr lang="be-BY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думка.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13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be-BY" sz="4000" b="1" dirty="0"/>
              <a:t>2.	Якую літару трэба ўставіць: </a:t>
            </a:r>
            <a:r>
              <a:rPr lang="be-BY" sz="4000" b="1" i="1" dirty="0"/>
              <a:t>глуш..ц</a:t>
            </a:r>
            <a:r>
              <a:rPr lang="be-BY" sz="4000" b="1" dirty="0"/>
              <a:t> ?</a:t>
            </a: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ы;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arenR"/>
            </a:pPr>
            <a:r>
              <a:rPr lang="be-BY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15667" b="16282"/>
          <a:stretch/>
        </p:blipFill>
        <p:spPr>
          <a:xfrm>
            <a:off x="6438349" y="3953814"/>
            <a:ext cx="5466064" cy="2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77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4737" y="624110"/>
            <a:ext cx="9699875" cy="1280890"/>
          </a:xfrm>
        </p:spPr>
        <p:txBody>
          <a:bodyPr>
            <a:noAutofit/>
          </a:bodyPr>
          <a:lstStyle/>
          <a:p>
            <a:r>
              <a:rPr lang="ru-RU" sz="4000" b="1" dirty="0"/>
              <a:t>3.	Якая з </a:t>
            </a:r>
            <a:r>
              <a:rPr lang="ru-RU" sz="4000" b="1" dirty="0" err="1"/>
              <a:t>гэтых</a:t>
            </a:r>
            <a:r>
              <a:rPr lang="ru-RU" sz="4000" b="1" dirty="0"/>
              <a:t> </a:t>
            </a:r>
            <a:r>
              <a:rPr lang="ru-RU" sz="4000" b="1" dirty="0" err="1"/>
              <a:t>птушак</a:t>
            </a:r>
            <a:r>
              <a:rPr lang="ru-RU" sz="4000" b="1" dirty="0"/>
              <a:t> </a:t>
            </a:r>
            <a:r>
              <a:rPr lang="ru-RU" sz="4000" b="1" dirty="0" err="1"/>
              <a:t>называецца</a:t>
            </a:r>
            <a:r>
              <a:rPr lang="ru-RU" sz="4000" b="1" dirty="0"/>
              <a:t> “</a:t>
            </a:r>
            <a:r>
              <a:rPr lang="ru-RU" sz="4000" b="1" dirty="0" err="1"/>
              <a:t>чыж</a:t>
            </a:r>
            <a:r>
              <a:rPr lang="ru-RU" sz="4000" b="1" dirty="0"/>
              <a:t>”?</a:t>
            </a:r>
          </a:p>
        </p:txBody>
      </p:sp>
      <p:pic>
        <p:nvPicPr>
          <p:cNvPr id="6" name="Рисунок 5" descr="Картинки по запросу дятел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508" y="2248753"/>
            <a:ext cx="3282115" cy="2082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Картинки по запросу жаворонок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074" y="2248754"/>
            <a:ext cx="2839452" cy="2082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576" y="2248753"/>
            <a:ext cx="3053516" cy="20786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98821" y="4584032"/>
            <a:ext cx="667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 smtClean="0"/>
              <a:t>1)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370962" y="4584032"/>
            <a:ext cx="667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 smtClean="0"/>
              <a:t>3)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584032"/>
            <a:ext cx="667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000" b="1" dirty="0" smtClean="0"/>
              <a:t>2)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19502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Легкий дым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127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Comic Sans MS</vt:lpstr>
      <vt:lpstr>Times New Roman</vt:lpstr>
      <vt:lpstr>Wingdings 3</vt:lpstr>
      <vt:lpstr>Легкий дым</vt:lpstr>
      <vt:lpstr>ВЫНІКОВЫ ТЭСТ</vt:lpstr>
      <vt:lpstr>1. Тое, пра што гаворыцца ў тэксце, гэта… </vt:lpstr>
      <vt:lpstr>2. Якую літару трэба ўставіць: глуш..ц ?</vt:lpstr>
      <vt:lpstr>3. Якая з гэтых птушак называецца “чыж”?</vt:lpstr>
      <vt:lpstr>4. Як называецца дзіця птушкі?</vt:lpstr>
      <vt:lpstr>5. Якое слова прапушчана ў прыказцы: Птушка малая, а … ад яе вялікая?</vt:lpstr>
      <vt:lpstr>1. Тое, пра што гаворыцца ў тэксце, гэта… </vt:lpstr>
      <vt:lpstr>2. Якую літару трэба ўставіць: глуш..ц ?</vt:lpstr>
      <vt:lpstr>3. Якая з гэтых птушак называецца “чыж”?</vt:lpstr>
      <vt:lpstr>4. Як называецца дзіця птушкі?</vt:lpstr>
      <vt:lpstr>5. Якое слова прапушчана ў прыказцы: Птушка малая, а … ад яе вялікая?</vt:lpstr>
      <vt:lpstr>МАЛАЙЦЫ!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Тое, пра што гаворыцца ў тэксце, гэта…</dc:title>
  <dc:creator>Пользователь</dc:creator>
  <cp:lastModifiedBy>Пользователь Windows</cp:lastModifiedBy>
  <cp:revision>9</cp:revision>
  <dcterms:created xsi:type="dcterms:W3CDTF">2018-05-03T13:04:50Z</dcterms:created>
  <dcterms:modified xsi:type="dcterms:W3CDTF">2018-05-14T20:02:39Z</dcterms:modified>
</cp:coreProperties>
</file>