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75" r:id="rId3"/>
    <p:sldId id="258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59" r:id="rId12"/>
    <p:sldId id="277" r:id="rId13"/>
    <p:sldId id="292" r:id="rId14"/>
    <p:sldId id="260" r:id="rId15"/>
    <p:sldId id="291" r:id="rId16"/>
    <p:sldId id="278" r:id="rId17"/>
    <p:sldId id="261" r:id="rId18"/>
    <p:sldId id="279" r:id="rId19"/>
    <p:sldId id="290" r:id="rId20"/>
    <p:sldId id="262" r:id="rId21"/>
    <p:sldId id="280" r:id="rId22"/>
    <p:sldId id="289" r:id="rId23"/>
    <p:sldId id="263" r:id="rId24"/>
    <p:sldId id="281" r:id="rId25"/>
    <p:sldId id="288" r:id="rId26"/>
    <p:sldId id="272" r:id="rId27"/>
    <p:sldId id="282" r:id="rId28"/>
    <p:sldId id="287" r:id="rId29"/>
    <p:sldId id="273" r:id="rId30"/>
    <p:sldId id="283" r:id="rId31"/>
    <p:sldId id="286" r:id="rId32"/>
    <p:sldId id="274" r:id="rId33"/>
    <p:sldId id="284" r:id="rId34"/>
    <p:sldId id="285" r:id="rId35"/>
    <p:sldId id="293" r:id="rId36"/>
    <p:sldId id="276" r:id="rId37"/>
    <p:sldId id="29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0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870A5-5BB0-4348-A961-D5D8C5B7DD47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5917F-8A5C-40AF-A281-E613B6F12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5917F-8A5C-40AF-A281-E613B6F122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4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alpha val="49000"/>
              </a:schemeClr>
            </a:gs>
            <a:gs pos="30000">
              <a:srgbClr val="FFFF00">
                <a:alpha val="50000"/>
              </a:srgbClr>
            </a:gs>
            <a:gs pos="64999">
              <a:srgbClr val="92D050">
                <a:alpha val="61000"/>
              </a:srgbClr>
            </a:gs>
            <a:gs pos="89999">
              <a:srgbClr val="00B0F0">
                <a:alpha val="52000"/>
              </a:srgbClr>
            </a:gs>
            <a:gs pos="100000">
              <a:srgbClr val="7030A0">
                <a:alpha val="47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4F1CD-ADF1-4696-A5D3-F0E4334502C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0F080-E4AD-40BF-954C-1FE633BE56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>
    <p:spli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7.png"/><Relationship Id="rId4" Type="http://schemas.openxmlformats.org/officeDocument/2006/relationships/slide" Target="slide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40.gif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by/images/search?pos=7&amp;img_url=https%3A%2F%2Fopenclipart.org%2Fimage%2F2400px%2Fsvg_to_png%2F15212%2Fmystica-Arrow-set-H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1.png"/><Relationship Id="rId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2.png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3.png"/><Relationship Id="rId4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4.png"/><Relationship Id="rId4" Type="http://schemas.openxmlformats.org/officeDocument/2006/relationships/slide" Target="slide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5.png"/><Relationship Id="rId4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6.png"/><Relationship Id="rId4" Type="http://schemas.openxmlformats.org/officeDocument/2006/relationships/slide" Target="slide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71536" y="1571612"/>
            <a:ext cx="10215634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9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</a:t>
            </a:r>
            <a:br>
              <a:rPr lang="ru-RU" sz="9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9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«Узнай сказку»</a:t>
            </a:r>
            <a:br>
              <a:rPr lang="ru-RU" sz="9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</a:t>
            </a:r>
            <a:endParaRPr lang="ru-RU" sz="9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357694"/>
            <a:ext cx="5429288" cy="175260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Автор: учитель начальных классов</a:t>
            </a:r>
          </a:p>
          <a:p>
            <a:pPr algn="l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ГУО «Средняя школа №45 г. Могилева»</a:t>
            </a:r>
          </a:p>
          <a:p>
            <a:pPr algn="l"/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Лазовская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Оксана Александровна</a:t>
            </a:r>
            <a:endParaRPr lang="ru-RU" sz="2400" dirty="0">
              <a:solidFill>
                <a:schemeClr val="accent3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 descr="9e9ac331ca0b8e421e61fe7b768948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32" y="3214686"/>
            <a:ext cx="2571768" cy="3393674"/>
          </a:xfrm>
          <a:prstGeom prst="rect">
            <a:avLst/>
          </a:prstGeom>
        </p:spPr>
      </p:pic>
      <p:pic>
        <p:nvPicPr>
          <p:cNvPr id="6" name="Рисунок 5" descr="bce80de34352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714356"/>
            <a:ext cx="1500198" cy="1553603"/>
          </a:xfrm>
          <a:prstGeom prst="rect">
            <a:avLst/>
          </a:prstGeom>
        </p:spPr>
      </p:pic>
      <p:pic>
        <p:nvPicPr>
          <p:cNvPr id="7" name="Рисунок 6" descr="77864293_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142852"/>
            <a:ext cx="1357322" cy="2214743"/>
          </a:xfrm>
          <a:prstGeom prst="rect">
            <a:avLst/>
          </a:prstGeom>
        </p:spPr>
      </p:pic>
      <p:pic>
        <p:nvPicPr>
          <p:cNvPr id="8" name="Рисунок 7" descr="f_18047567_small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57166"/>
            <a:ext cx="1428750" cy="733425"/>
          </a:xfrm>
          <a:prstGeom prst="rect">
            <a:avLst/>
          </a:prstGeom>
        </p:spPr>
      </p:pic>
    </p:spTree>
  </p:cSld>
  <p:clrMapOvr>
    <a:masterClrMapping/>
  </p:clrMapOvr>
  <p:transition advClick="0" advTm="6000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8щшщшщшщш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77" t="11996" r="32415" b="18555"/>
          <a:stretch>
            <a:fillRect/>
          </a:stretch>
        </p:blipFill>
        <p:spPr>
          <a:xfrm rot="17412753">
            <a:off x="1471613" y="576740"/>
            <a:ext cx="5888181" cy="6025116"/>
          </a:xfrm>
          <a:prstGeom prst="rect">
            <a:avLst/>
          </a:prstGeom>
        </p:spPr>
      </p:pic>
      <p:pic>
        <p:nvPicPr>
          <p:cNvPr id="5" name="Рисунок 4" descr="set-35161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2595">
            <a:off x="6808472" y="516654"/>
            <a:ext cx="1333488" cy="993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235745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крутить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864" y="5429264"/>
            <a:ext cx="246413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ПЕРЕЙТИ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К ВОПРОСУ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b5l5bb10ma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85784" y="3571876"/>
            <a:ext cx="2286016" cy="3286124"/>
          </a:xfrm>
          <a:prstGeom prst="rect">
            <a:avLst/>
          </a:prstGeom>
        </p:spPr>
      </p:pic>
      <p:pic>
        <p:nvPicPr>
          <p:cNvPr id="9" name="Рисунок 8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4214818"/>
            <a:ext cx="1905000" cy="1428750"/>
          </a:xfrm>
          <a:prstGeom prst="rect">
            <a:avLst/>
          </a:prstGeom>
        </p:spPr>
      </p:pic>
      <p:sp>
        <p:nvSpPr>
          <p:cNvPr id="10" name="Солнце 9"/>
          <p:cNvSpPr/>
          <p:nvPr/>
        </p:nvSpPr>
        <p:spPr>
          <a:xfrm>
            <a:off x="1785918" y="928670"/>
            <a:ext cx="5214974" cy="5286412"/>
          </a:xfrm>
          <a:prstGeom prst="sun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99"/>
              </a:gs>
              <a:gs pos="45000">
                <a:srgbClr val="FFFF00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500042"/>
            <a:ext cx="8001056" cy="292895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600" b="1" i="1" dirty="0" smtClean="0">
                <a:solidFill>
                  <a:srgbClr val="FF0000"/>
                </a:solidFill>
              </a:rPr>
              <a:t>       </a:t>
            </a:r>
            <a:r>
              <a:rPr lang="ru-RU" sz="6300" b="1" i="1" dirty="0" smtClean="0"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 какой сказке  мачеха и сёстры главной героини плохо с ней обращались, заставляли работать и днём, и ночью?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6286512" y="4857760"/>
            <a:ext cx="2071702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Царевна-лягушка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4500570"/>
            <a:ext cx="3143272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Принцесса на горошине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7752" y="3643314"/>
            <a:ext cx="257176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Снегурочка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3357562"/>
            <a:ext cx="235745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" action="ppaction://hlinkshowjump?jump=nextslide"/>
              </a:rPr>
              <a:t>Золушка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 descr="767448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143380"/>
            <a:ext cx="1510555" cy="257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962aa58c399.png"/>
          <p:cNvPicPr>
            <a:picLocks noChangeAspect="1"/>
          </p:cNvPicPr>
          <p:nvPr/>
        </p:nvPicPr>
        <p:blipFill>
          <a:blip r:embed="rId3" cstate="print"/>
          <a:srcRect l="19568" t="6424" r="27318" b="13275"/>
          <a:stretch>
            <a:fillRect/>
          </a:stretch>
        </p:blipFill>
        <p:spPr>
          <a:xfrm>
            <a:off x="7163770" y="2571744"/>
            <a:ext cx="1765947" cy="2323615"/>
          </a:xfrm>
          <a:prstGeom prst="rect">
            <a:avLst/>
          </a:prstGeom>
        </p:spPr>
      </p:pic>
      <p:pic>
        <p:nvPicPr>
          <p:cNvPr id="14" name="Рисунок 13" descr="104136607_Schmetterlin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3786190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6-конечная звезда 4"/>
          <p:cNvSpPr/>
          <p:nvPr/>
        </p:nvSpPr>
        <p:spPr>
          <a:xfrm>
            <a:off x="1357290" y="285728"/>
            <a:ext cx="6643734" cy="6215082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67974рпрпрннннннннннннпрпр57 cop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9283" t="41039" r="18761" b="14766"/>
          <a:stretch>
            <a:fillRect/>
          </a:stretch>
        </p:blipFill>
        <p:spPr>
          <a:xfrm>
            <a:off x="3643306" y="1714488"/>
            <a:ext cx="2296221" cy="3214710"/>
          </a:xfrm>
        </p:spPr>
      </p:pic>
      <p:pic>
        <p:nvPicPr>
          <p:cNvPr id="6" name="Рисунок 5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58053">
            <a:off x="286768" y="349036"/>
            <a:ext cx="3867150" cy="1143000"/>
          </a:xfrm>
          <a:prstGeom prst="rect">
            <a:avLst/>
          </a:prstGeom>
        </p:spPr>
      </p:pic>
      <p:pic>
        <p:nvPicPr>
          <p:cNvPr id="7" name="Рисунок 6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58053">
            <a:off x="5204364" y="5365965"/>
            <a:ext cx="386715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7821631" cy="5726116"/>
          </a:xfrm>
        </p:spPr>
      </p:pic>
      <p:sp>
        <p:nvSpPr>
          <p:cNvPr id="6" name="6-конечная звезда 5"/>
          <p:cNvSpPr/>
          <p:nvPr/>
        </p:nvSpPr>
        <p:spPr>
          <a:xfrm>
            <a:off x="1714480" y="500042"/>
            <a:ext cx="5572164" cy="557214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одержимое 3" descr="67974рпрпрннннннннннннпрпр57 copy.png"/>
          <p:cNvPicPr>
            <a:picLocks noChangeAspect="1"/>
          </p:cNvPicPr>
          <p:nvPr/>
        </p:nvPicPr>
        <p:blipFill>
          <a:blip r:embed="rId3" cstate="print"/>
          <a:srcRect l="59283" t="41039" r="18761" b="14766"/>
          <a:stretch>
            <a:fillRect/>
          </a:stretch>
        </p:blipFill>
        <p:spPr>
          <a:xfrm>
            <a:off x="3643306" y="2071678"/>
            <a:ext cx="1857388" cy="2600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34670"/>
            <a:ext cx="200407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Далее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4089E-6 L 0.16545 0.1237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715404" cy="342902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8000" b="1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Как называется сказка, в которой злой дядька с бородой держал детей-кукол взаперти и заставлял каждый день выступать в театре?</a:t>
            </a:r>
          </a:p>
          <a:p>
            <a:pPr algn="ctr">
              <a:buNone/>
            </a:pPr>
            <a:endParaRPr lang="ru-RU" sz="3900" dirty="0" smtClean="0">
              <a:solidFill>
                <a:srgbClr val="7030A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buNone/>
            </a:pPr>
            <a:r>
              <a:rPr lang="ru-RU" sz="3900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ru-RU" dirty="0">
              <a:solidFill>
                <a:srgbClr val="7030A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4714884"/>
            <a:ext cx="285752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Мальчик-с-пальчик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0562" y="5000636"/>
            <a:ext cx="3000396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FF0000"/>
                </a:solidFill>
                <a:hlinkClick r:id="" action="ppaction://hlinkshowjump?jump=nextslide"/>
              </a:rPr>
              <a:t>Приключения Буратино</a:t>
            </a:r>
            <a:endParaRPr lang="ru-RU" sz="3600" b="1" dirty="0">
              <a:ln w="11430"/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3643314"/>
            <a:ext cx="285752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Кот в сапогах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3357562"/>
            <a:ext cx="200026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</a:rPr>
              <a:t>Колобок</a:t>
            </a:r>
            <a:endParaRPr lang="ru-RU" sz="3600" b="1" u="sng" dirty="0">
              <a:ln w="11430"/>
              <a:solidFill>
                <a:srgbClr val="FFFF00"/>
              </a:solidFill>
            </a:endParaRPr>
          </a:p>
        </p:txBody>
      </p:sp>
      <p:pic>
        <p:nvPicPr>
          <p:cNvPr id="8" name="Рисунок 7" descr="9e9ac331ca0b8e421e61fe7b768948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7" y="4617445"/>
            <a:ext cx="1571604" cy="2073869"/>
          </a:xfrm>
          <a:prstGeom prst="rect">
            <a:avLst/>
          </a:prstGeom>
        </p:spPr>
      </p:pic>
      <p:pic>
        <p:nvPicPr>
          <p:cNvPr id="9" name="Рисунок 8" descr="1293911186_v-sapogax.png"/>
          <p:cNvPicPr>
            <a:picLocks noChangeAspect="1"/>
          </p:cNvPicPr>
          <p:nvPr/>
        </p:nvPicPr>
        <p:blipFill>
          <a:blip r:embed="rId3" cstate="print"/>
          <a:srcRect l="10169" r="11865"/>
          <a:stretch>
            <a:fillRect/>
          </a:stretch>
        </p:blipFill>
        <p:spPr>
          <a:xfrm>
            <a:off x="3000364" y="3071810"/>
            <a:ext cx="1759301" cy="1504316"/>
          </a:xfrm>
          <a:prstGeom prst="rect">
            <a:avLst/>
          </a:prstGeom>
        </p:spPr>
      </p:pic>
      <p:pic>
        <p:nvPicPr>
          <p:cNvPr id="10" name="Рисунок 9" descr="69d2f908c89844b1a70c4552d00c548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071678"/>
            <a:ext cx="1123950" cy="1123950"/>
          </a:xfrm>
          <a:prstGeom prst="rect">
            <a:avLst/>
          </a:prstGeom>
        </p:spPr>
      </p:pic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6-конечная звезда 4"/>
          <p:cNvSpPr/>
          <p:nvPr/>
        </p:nvSpPr>
        <p:spPr>
          <a:xfrm>
            <a:off x="1357290" y="285728"/>
            <a:ext cx="6643734" cy="6215082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67974тиитити5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4152" b="73799"/>
          <a:stretch>
            <a:fillRect/>
          </a:stretch>
        </p:blipFill>
        <p:spPr>
          <a:xfrm>
            <a:off x="3643306" y="2643182"/>
            <a:ext cx="2659177" cy="1874851"/>
          </a:xfrm>
        </p:spPr>
      </p:pic>
      <p:pic>
        <p:nvPicPr>
          <p:cNvPr id="6" name="Рисунок 5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13434">
            <a:off x="79326" y="620510"/>
            <a:ext cx="3867150" cy="1143000"/>
          </a:xfrm>
          <a:prstGeom prst="rect">
            <a:avLst/>
          </a:prstGeom>
        </p:spPr>
      </p:pic>
      <p:pic>
        <p:nvPicPr>
          <p:cNvPr id="7" name="Рисунок 6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13434">
            <a:off x="5197524" y="5094490"/>
            <a:ext cx="386715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785794"/>
            <a:ext cx="7333724" cy="5368926"/>
          </a:xfrm>
        </p:spPr>
      </p:pic>
      <p:pic>
        <p:nvPicPr>
          <p:cNvPr id="5" name="Рисунок 4" descr="67974рпрпрннннннннннннпрпр57 copy.png"/>
          <p:cNvPicPr>
            <a:picLocks noChangeAspect="1"/>
          </p:cNvPicPr>
          <p:nvPr/>
        </p:nvPicPr>
        <p:blipFill>
          <a:blip r:embed="rId3" cstate="print"/>
          <a:srcRect l="59388" t="41187" r="19358" b="14969"/>
          <a:stretch>
            <a:fillRect/>
          </a:stretch>
        </p:blipFill>
        <p:spPr>
          <a:xfrm>
            <a:off x="5093714" y="3000372"/>
            <a:ext cx="1692864" cy="2428892"/>
          </a:xfrm>
          <a:prstGeom prst="rect">
            <a:avLst/>
          </a:prstGeom>
        </p:spPr>
      </p:pic>
      <p:sp>
        <p:nvSpPr>
          <p:cNvPr id="6" name="6-конечная звезда 5"/>
          <p:cNvSpPr/>
          <p:nvPr/>
        </p:nvSpPr>
        <p:spPr>
          <a:xfrm>
            <a:off x="1928794" y="785794"/>
            <a:ext cx="5572164" cy="557214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одержимое 3" descr="67974тиитити57.png"/>
          <p:cNvPicPr>
            <a:picLocks noChangeAspect="1"/>
          </p:cNvPicPr>
          <p:nvPr/>
        </p:nvPicPr>
        <p:blipFill>
          <a:blip r:embed="rId4" cstate="print"/>
          <a:srcRect r="74152" b="73799"/>
          <a:stretch>
            <a:fillRect/>
          </a:stretch>
        </p:blipFill>
        <p:spPr>
          <a:xfrm>
            <a:off x="3857620" y="2786058"/>
            <a:ext cx="1958711" cy="1380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34670"/>
            <a:ext cx="200407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 action="ppaction://hlinksldjump"/>
              </a:rPr>
              <a:t>Далее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51434E-6 L -0.3283 -0.290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2714644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13500" b="1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 какой сказке мама отправила свою маленькую дочь одну через лес, в гости к бабушке?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3357562"/>
            <a:ext cx="235745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Русалочка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7818" y="5500702"/>
            <a:ext cx="257176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Щелкунчик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072074"/>
            <a:ext cx="378621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" action="ppaction://hlinkshowjump?jump=nextslide"/>
              </a:rPr>
              <a:t>Красная Шапочка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5690" y="4103455"/>
            <a:ext cx="285752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Дюймовочка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0_9e416_2b8426bd_X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643314"/>
            <a:ext cx="2070845" cy="1466849"/>
          </a:xfrm>
          <a:prstGeom prst="rect">
            <a:avLst/>
          </a:prstGeom>
        </p:spPr>
      </p:pic>
      <p:pic>
        <p:nvPicPr>
          <p:cNvPr id="9" name="Рисунок 8" descr="b894807632ac.png"/>
          <p:cNvPicPr>
            <a:picLocks noChangeAspect="1"/>
          </p:cNvPicPr>
          <p:nvPr/>
        </p:nvPicPr>
        <p:blipFill>
          <a:blip r:embed="rId3" cstate="print"/>
          <a:srcRect l="33594" t="4741" r="30078" b="12823"/>
          <a:stretch>
            <a:fillRect/>
          </a:stretch>
        </p:blipFill>
        <p:spPr>
          <a:xfrm>
            <a:off x="7215206" y="2184648"/>
            <a:ext cx="1928794" cy="3173178"/>
          </a:xfrm>
          <a:prstGeom prst="rect">
            <a:avLst/>
          </a:prstGeom>
        </p:spPr>
      </p:pic>
      <p:pic>
        <p:nvPicPr>
          <p:cNvPr id="10" name="Рисунок 9" descr="98234574_8_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5791200"/>
            <a:ext cx="1133475" cy="1066800"/>
          </a:xfrm>
          <a:prstGeom prst="rect">
            <a:avLst/>
          </a:prstGeom>
        </p:spPr>
      </p:pic>
      <p:pic>
        <p:nvPicPr>
          <p:cNvPr id="11" name="Рисунок 10" descr="69d2f908c89844b1a70c4552d00c548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786314" y="2571744"/>
            <a:ext cx="1123950" cy="1123950"/>
          </a:xfrm>
          <a:prstGeom prst="rect">
            <a:avLst/>
          </a:prstGeom>
        </p:spPr>
      </p:pic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-конечная звезда 6"/>
          <p:cNvSpPr/>
          <p:nvPr/>
        </p:nvSpPr>
        <p:spPr>
          <a:xfrm>
            <a:off x="1357290" y="285728"/>
            <a:ext cx="6643734" cy="6215082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лроллолололо.png"/>
          <p:cNvPicPr>
            <a:picLocks noChangeAspect="1"/>
          </p:cNvPicPr>
          <p:nvPr/>
        </p:nvPicPr>
        <p:blipFill>
          <a:blip r:embed="rId2" cstate="print"/>
          <a:srcRect l="38836" t="66051" r="38836"/>
          <a:stretch>
            <a:fillRect/>
          </a:stretch>
        </p:blipFill>
        <p:spPr>
          <a:xfrm>
            <a:off x="3428992" y="1643050"/>
            <a:ext cx="2714644" cy="2870913"/>
          </a:xfrm>
          <a:prstGeom prst="rect">
            <a:avLst/>
          </a:prstGeom>
        </p:spPr>
      </p:pic>
      <p:pic>
        <p:nvPicPr>
          <p:cNvPr id="9" name="Рисунок 8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84744">
            <a:off x="78284" y="634040"/>
            <a:ext cx="3867150" cy="1143000"/>
          </a:xfrm>
          <a:prstGeom prst="rect">
            <a:avLst/>
          </a:prstGeom>
        </p:spPr>
      </p:pic>
      <p:pic>
        <p:nvPicPr>
          <p:cNvPr id="10" name="Рисунок 9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02509">
            <a:off x="5202327" y="5042649"/>
            <a:ext cx="386715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642910" y="500042"/>
            <a:ext cx="7715304" cy="5649124"/>
            <a:chOff x="714348" y="428604"/>
            <a:chExt cx="7715304" cy="5649124"/>
          </a:xfrm>
        </p:grpSpPr>
        <p:pic>
          <p:nvPicPr>
            <p:cNvPr id="6" name="Рисунок 5" descr="Рисунок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348" y="429452"/>
              <a:ext cx="7715304" cy="5648276"/>
            </a:xfrm>
            <a:prstGeom prst="rect">
              <a:avLst/>
            </a:prstGeom>
          </p:spPr>
        </p:pic>
        <p:pic>
          <p:nvPicPr>
            <p:cNvPr id="7" name="Рисунок 6" descr="67974рпрпрннннннннннннпрпр57 copy.png"/>
            <p:cNvPicPr>
              <a:picLocks noChangeAspect="1"/>
            </p:cNvPicPr>
            <p:nvPr/>
          </p:nvPicPr>
          <p:blipFill>
            <a:blip r:embed="rId3" cstate="print"/>
            <a:srcRect l="57849" t="39397" r="17794" b="15369"/>
            <a:stretch>
              <a:fillRect/>
            </a:stretch>
          </p:blipFill>
          <p:spPr>
            <a:xfrm>
              <a:off x="5072066" y="2643182"/>
              <a:ext cx="1991046" cy="2571768"/>
            </a:xfrm>
            <a:prstGeom prst="rect">
              <a:avLst/>
            </a:prstGeom>
          </p:spPr>
        </p:pic>
        <p:pic>
          <p:nvPicPr>
            <p:cNvPr id="8" name="Рисунок 7" descr="67974тиитити57.png"/>
            <p:cNvPicPr>
              <a:picLocks noChangeAspect="1"/>
            </p:cNvPicPr>
            <p:nvPr/>
          </p:nvPicPr>
          <p:blipFill>
            <a:blip r:embed="rId4" cstate="print"/>
            <a:srcRect r="73343" b="73346"/>
            <a:stretch>
              <a:fillRect/>
            </a:stretch>
          </p:blipFill>
          <p:spPr>
            <a:xfrm>
              <a:off x="714348" y="428604"/>
              <a:ext cx="2000264" cy="1490406"/>
            </a:xfrm>
            <a:prstGeom prst="rect">
              <a:avLst/>
            </a:prstGeom>
          </p:spPr>
        </p:pic>
      </p:grpSp>
      <p:sp>
        <p:nvSpPr>
          <p:cNvPr id="5" name="6-конечная звезда 4"/>
          <p:cNvSpPr/>
          <p:nvPr/>
        </p:nvSpPr>
        <p:spPr>
          <a:xfrm>
            <a:off x="1714480" y="642918"/>
            <a:ext cx="5072098" cy="500066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лроллолололо.png"/>
          <p:cNvPicPr>
            <a:picLocks noChangeAspect="1"/>
          </p:cNvPicPr>
          <p:nvPr/>
        </p:nvPicPr>
        <p:blipFill>
          <a:blip r:embed="rId5" cstate="print"/>
          <a:srcRect l="38836" t="66051" r="38836"/>
          <a:stretch>
            <a:fillRect/>
          </a:stretch>
        </p:blipFill>
        <p:spPr>
          <a:xfrm>
            <a:off x="3428992" y="2071678"/>
            <a:ext cx="1714512" cy="18846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934670"/>
            <a:ext cx="200407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 action="ppaction://hlinksldjump"/>
              </a:rPr>
              <a:t>Далее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7909E-6 L 0.01545 0.312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1571604" y="1357298"/>
            <a:ext cx="5857916" cy="4286280"/>
            <a:chOff x="1928794" y="214290"/>
            <a:chExt cx="6896471" cy="4899198"/>
          </a:xfrm>
        </p:grpSpPr>
        <p:pic>
          <p:nvPicPr>
            <p:cNvPr id="5" name="Рисунок 4" descr="67ьтть97457.png"/>
            <p:cNvPicPr>
              <a:picLocks noChangeAspect="1"/>
            </p:cNvPicPr>
            <p:nvPr/>
          </p:nvPicPr>
          <p:blipFill>
            <a:blip r:embed="rId2" cstate="print"/>
            <a:srcRect l="18538" r="59134" b="66051"/>
            <a:stretch>
              <a:fillRect/>
            </a:stretch>
          </p:blipFill>
          <p:spPr>
            <a:xfrm>
              <a:off x="3143240" y="214290"/>
              <a:ext cx="1571636" cy="1662107"/>
            </a:xfrm>
            <a:prstGeom prst="rect">
              <a:avLst/>
            </a:prstGeom>
          </p:spPr>
        </p:pic>
        <p:pic>
          <p:nvPicPr>
            <p:cNvPr id="7" name="Рисунок 6" descr="679745ггггггггггггггггг7 copy.png"/>
            <p:cNvPicPr>
              <a:picLocks noChangeAspect="1"/>
            </p:cNvPicPr>
            <p:nvPr/>
          </p:nvPicPr>
          <p:blipFill>
            <a:blip r:embed="rId3" cstate="print"/>
            <a:srcRect l="37821" t="17899" r="36806" b="42704"/>
            <a:stretch>
              <a:fillRect/>
            </a:stretch>
          </p:blipFill>
          <p:spPr>
            <a:xfrm>
              <a:off x="4429124" y="1071546"/>
              <a:ext cx="1785950" cy="1928826"/>
            </a:xfrm>
            <a:prstGeom prst="rect">
              <a:avLst/>
            </a:prstGeom>
          </p:spPr>
        </p:pic>
        <p:pic>
          <p:nvPicPr>
            <p:cNvPr id="8" name="Рисунок 7" descr="6797457 copy.png"/>
            <p:cNvPicPr>
              <a:picLocks noChangeAspect="1"/>
            </p:cNvPicPr>
            <p:nvPr/>
          </p:nvPicPr>
          <p:blipFill>
            <a:blip r:embed="rId4" cstate="print"/>
            <a:srcRect l="54804" t="24806" r="14749" b="48929"/>
            <a:stretch>
              <a:fillRect/>
            </a:stretch>
          </p:blipFill>
          <p:spPr>
            <a:xfrm>
              <a:off x="5643570" y="1428736"/>
              <a:ext cx="2143140" cy="1285884"/>
            </a:xfrm>
            <a:prstGeom prst="rect">
              <a:avLst/>
            </a:prstGeom>
          </p:spPr>
        </p:pic>
        <p:pic>
          <p:nvPicPr>
            <p:cNvPr id="11" name="Рисунок 10" descr="679щюю=-=-=--=-=7 copy.png"/>
            <p:cNvPicPr>
              <a:picLocks noChangeAspect="1"/>
            </p:cNvPicPr>
            <p:nvPr/>
          </p:nvPicPr>
          <p:blipFill>
            <a:blip r:embed="rId5" cstate="print"/>
            <a:srcRect l="73072" t="46693" b="21206"/>
            <a:stretch>
              <a:fillRect/>
            </a:stretch>
          </p:blipFill>
          <p:spPr>
            <a:xfrm>
              <a:off x="6929454" y="2500306"/>
              <a:ext cx="1895439" cy="1571636"/>
            </a:xfrm>
            <a:prstGeom prst="rect">
              <a:avLst/>
            </a:prstGeom>
          </p:spPr>
        </p:pic>
        <p:pic>
          <p:nvPicPr>
            <p:cNvPr id="12" name="Рисунок 11" descr="67974рпр6666666666666666666666666666666.png"/>
            <p:cNvPicPr>
              <a:picLocks noChangeAspect="1"/>
            </p:cNvPicPr>
            <p:nvPr/>
          </p:nvPicPr>
          <p:blipFill>
            <a:blip r:embed="rId6" cstate="print"/>
            <a:srcRect l="15223" t="40856" r="59404" b="16828"/>
            <a:stretch>
              <a:fillRect/>
            </a:stretch>
          </p:blipFill>
          <p:spPr>
            <a:xfrm>
              <a:off x="2928926" y="2214554"/>
              <a:ext cx="1785950" cy="2071702"/>
            </a:xfrm>
            <a:prstGeom prst="rect">
              <a:avLst/>
            </a:prstGeom>
          </p:spPr>
        </p:pic>
        <p:pic>
          <p:nvPicPr>
            <p:cNvPr id="15" name="Рисунок 14" descr="6797678989898989.png"/>
            <p:cNvPicPr>
              <a:picLocks noChangeAspect="1"/>
            </p:cNvPicPr>
            <p:nvPr/>
          </p:nvPicPr>
          <p:blipFill>
            <a:blip r:embed="rId7" cstate="print"/>
            <a:srcRect t="48152" r="75643" b="22665"/>
            <a:stretch>
              <a:fillRect/>
            </a:stretch>
          </p:blipFill>
          <p:spPr>
            <a:xfrm>
              <a:off x="1928794" y="2571744"/>
              <a:ext cx="1714512" cy="1428760"/>
            </a:xfrm>
            <a:prstGeom prst="rect">
              <a:avLst/>
            </a:prstGeom>
          </p:spPr>
        </p:pic>
        <p:pic>
          <p:nvPicPr>
            <p:cNvPr id="16" name="Рисунок 15" descr="6797енененененеот457.png"/>
            <p:cNvPicPr>
              <a:picLocks noChangeAspect="1"/>
            </p:cNvPicPr>
            <p:nvPr/>
          </p:nvPicPr>
          <p:blipFill>
            <a:blip r:embed="rId8" cstate="print"/>
            <a:srcRect l="73072" b="70817"/>
            <a:stretch>
              <a:fillRect/>
            </a:stretch>
          </p:blipFill>
          <p:spPr>
            <a:xfrm>
              <a:off x="6929454" y="214290"/>
              <a:ext cx="1895439" cy="1428760"/>
            </a:xfrm>
            <a:prstGeom prst="rect">
              <a:avLst/>
            </a:prstGeom>
          </p:spPr>
        </p:pic>
        <p:pic>
          <p:nvPicPr>
            <p:cNvPr id="17" name="Рисунок 16" descr="67974прпоророророк57.png"/>
            <p:cNvPicPr>
              <a:picLocks noChangeAspect="1"/>
            </p:cNvPicPr>
            <p:nvPr/>
          </p:nvPicPr>
          <p:blipFill>
            <a:blip r:embed="rId9" cstate="print"/>
            <a:srcRect l="59878" r="19824" b="64980"/>
            <a:stretch>
              <a:fillRect/>
            </a:stretch>
          </p:blipFill>
          <p:spPr>
            <a:xfrm>
              <a:off x="6000760" y="214290"/>
              <a:ext cx="1428760" cy="1714512"/>
            </a:xfrm>
            <a:prstGeom prst="rect">
              <a:avLst/>
            </a:prstGeom>
          </p:spPr>
        </p:pic>
        <p:pic>
          <p:nvPicPr>
            <p:cNvPr id="21" name="Рисунок 20" descr="67974рпренекекекекпрпрпр57.png"/>
            <p:cNvPicPr>
              <a:picLocks noChangeAspect="1"/>
            </p:cNvPicPr>
            <p:nvPr/>
          </p:nvPicPr>
          <p:blipFill>
            <a:blip r:embed="rId10" cstate="print"/>
            <a:srcRect l="11164" t="72277" r="53315"/>
            <a:stretch>
              <a:fillRect/>
            </a:stretch>
          </p:blipFill>
          <p:spPr>
            <a:xfrm>
              <a:off x="2643174" y="3714752"/>
              <a:ext cx="2500330" cy="1357298"/>
            </a:xfrm>
            <a:prstGeom prst="rect">
              <a:avLst/>
            </a:prstGeom>
          </p:spPr>
        </p:pic>
        <p:pic>
          <p:nvPicPr>
            <p:cNvPr id="22" name="Рисунок 21" descr="гнгггггггггггггггггггггггггггггггг.png"/>
            <p:cNvPicPr>
              <a:picLocks noChangeAspect="1"/>
            </p:cNvPicPr>
            <p:nvPr/>
          </p:nvPicPr>
          <p:blipFill>
            <a:blip r:embed="rId11" cstate="print"/>
            <a:srcRect l="53789" t="74417" r="12719"/>
            <a:stretch>
              <a:fillRect/>
            </a:stretch>
          </p:blipFill>
          <p:spPr>
            <a:xfrm>
              <a:off x="5572505" y="3849101"/>
              <a:ext cx="2357454" cy="1252512"/>
            </a:xfrm>
            <a:prstGeom prst="rect">
              <a:avLst/>
            </a:prstGeom>
          </p:spPr>
        </p:pic>
        <p:pic>
          <p:nvPicPr>
            <p:cNvPr id="24" name="Рисунок 23" descr="пвывыыыывывюююпрпрпр57.png"/>
            <p:cNvPicPr>
              <a:picLocks noChangeAspect="1"/>
            </p:cNvPicPr>
            <p:nvPr/>
          </p:nvPicPr>
          <p:blipFill>
            <a:blip r:embed="rId12" cstate="print"/>
            <a:srcRect l="78147" t="65662"/>
            <a:stretch>
              <a:fillRect/>
            </a:stretch>
          </p:blipFill>
          <p:spPr>
            <a:xfrm>
              <a:off x="7287016" y="3432348"/>
              <a:ext cx="1538249" cy="1681140"/>
            </a:xfrm>
            <a:prstGeom prst="rect">
              <a:avLst/>
            </a:prstGeom>
          </p:spPr>
        </p:pic>
        <p:pic>
          <p:nvPicPr>
            <p:cNvPr id="27" name="Рисунок 26" descr="6797ророророророгн457.png"/>
            <p:cNvPicPr>
              <a:picLocks noChangeAspect="1"/>
            </p:cNvPicPr>
            <p:nvPr/>
          </p:nvPicPr>
          <p:blipFill>
            <a:blip r:embed="rId13" cstate="print"/>
            <a:srcRect t="16051" r="77672" b="40175"/>
            <a:stretch>
              <a:fillRect/>
            </a:stretch>
          </p:blipFill>
          <p:spPr>
            <a:xfrm>
              <a:off x="1928794" y="1000108"/>
              <a:ext cx="1571636" cy="2143140"/>
            </a:xfrm>
            <a:prstGeom prst="rect">
              <a:avLst/>
            </a:prstGeom>
          </p:spPr>
        </p:pic>
      </p:grpSp>
      <p:sp>
        <p:nvSpPr>
          <p:cNvPr id="29" name="TextBox 28">
            <a:hlinkClick r:id="rId14" action="ppaction://hlinksldjump"/>
          </p:cNvPr>
          <p:cNvSpPr txBox="1"/>
          <p:nvPr/>
        </p:nvSpPr>
        <p:spPr>
          <a:xfrm>
            <a:off x="2500298" y="5572140"/>
            <a:ext cx="4216219" cy="9233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14" action="ppaction://hlinksldjump"/>
              </a:rPr>
              <a:t>НАЧАТЬ ИГРУ</a:t>
            </a:r>
            <a:endParaRPr lang="ru-RU" sz="5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Чтобы сложить всю картинку, необходимо ответить на  вопросы, за каждый правильный ответ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получить недостающий фрагмент.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Собери все части и сложи картинку. </a:t>
            </a:r>
          </a:p>
          <a:p>
            <a:endParaRPr lang="ru-RU" sz="2400" b="1" i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429684" cy="250033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5200" b="1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Отгадайте сказку, в которой птицы по приказу Бабы Яги похитили мальчика, когда родителей не было дома?</a:t>
            </a:r>
            <a:endParaRPr lang="ru-RU" sz="5700" b="1" i="1" dirty="0" smtClean="0">
              <a:solidFill>
                <a:srgbClr val="7030A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endParaRPr lang="ru-RU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4000504"/>
            <a:ext cx="328614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Федорино</a:t>
            </a:r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горе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5357826"/>
            <a:ext cx="3500462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Иван Царевич и  Серый волк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4214818"/>
            <a:ext cx="278608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" action="ppaction://hlinkshowjump?jump=nextslide"/>
              </a:rPr>
              <a:t>Гуси-лебеди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143248"/>
            <a:ext cx="350046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Заячья избушка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2012-11-27_1704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2571744"/>
            <a:ext cx="2714644" cy="161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kazka-gusi-lebed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90210"/>
            <a:ext cx="2571735" cy="1867790"/>
          </a:xfrm>
          <a:prstGeom prst="rect">
            <a:avLst/>
          </a:prstGeom>
        </p:spPr>
      </p:pic>
      <p:pic>
        <p:nvPicPr>
          <p:cNvPr id="10" name="Рисунок 9" descr="f_18047567_sma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8082" y="4857760"/>
            <a:ext cx="1428750" cy="733425"/>
          </a:xfrm>
          <a:prstGeom prst="rect">
            <a:avLst/>
          </a:prstGeom>
        </p:spPr>
      </p:pic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-конечная звезда 4"/>
          <p:cNvSpPr/>
          <p:nvPr/>
        </p:nvSpPr>
        <p:spPr>
          <a:xfrm>
            <a:off x="1357290" y="285728"/>
            <a:ext cx="6643734" cy="6215082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6797457нгнгнгнгн.png"/>
          <p:cNvPicPr>
            <a:picLocks noChangeAspect="1"/>
          </p:cNvPicPr>
          <p:nvPr/>
        </p:nvPicPr>
        <p:blipFill>
          <a:blip r:embed="rId2" cstate="print"/>
          <a:srcRect l="13464" t="22276" r="54060" b="47082"/>
          <a:stretch>
            <a:fillRect/>
          </a:stretch>
        </p:blipFill>
        <p:spPr>
          <a:xfrm>
            <a:off x="3071802" y="2285992"/>
            <a:ext cx="3286148" cy="2156535"/>
          </a:xfrm>
          <a:prstGeom prst="rect">
            <a:avLst/>
          </a:prstGeom>
        </p:spPr>
      </p:pic>
      <p:pic>
        <p:nvPicPr>
          <p:cNvPr id="7" name="Рисунок 6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55233">
            <a:off x="82531" y="503277"/>
            <a:ext cx="3867150" cy="1143000"/>
          </a:xfrm>
          <a:prstGeom prst="rect">
            <a:avLst/>
          </a:prstGeom>
        </p:spPr>
      </p:pic>
      <p:pic>
        <p:nvPicPr>
          <p:cNvPr id="8" name="Рисунок 7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75173">
            <a:off x="5194500" y="5221635"/>
            <a:ext cx="386715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359" y="591546"/>
            <a:ext cx="7741281" cy="5674907"/>
          </a:xfrm>
          <a:prstGeom prst="rect">
            <a:avLst/>
          </a:prstGeom>
        </p:spPr>
      </p:pic>
      <p:sp>
        <p:nvSpPr>
          <p:cNvPr id="4" name="6-конечная звезда 3"/>
          <p:cNvSpPr/>
          <p:nvPr/>
        </p:nvSpPr>
        <p:spPr>
          <a:xfrm>
            <a:off x="2214546" y="928670"/>
            <a:ext cx="4214842" cy="4429156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6797457нгнгнгнгн.png"/>
          <p:cNvPicPr>
            <a:picLocks noChangeAspect="1"/>
          </p:cNvPicPr>
          <p:nvPr/>
        </p:nvPicPr>
        <p:blipFill>
          <a:blip r:embed="rId3" cstate="print"/>
          <a:srcRect l="13464" t="22276" r="54060" b="47082"/>
          <a:stretch>
            <a:fillRect/>
          </a:stretch>
        </p:blipFill>
        <p:spPr>
          <a:xfrm>
            <a:off x="3214678" y="2214554"/>
            <a:ext cx="2357454" cy="1714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934670"/>
            <a:ext cx="200407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Далее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1267E-6 L -0.15364 -0.0529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329642" cy="275749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 какой сказке медведь держал у себя дома маленькую девочку  и не отпускал домой к бабушке и дедушке</a:t>
            </a:r>
            <a:r>
              <a:rPr lang="ru-RU" sz="4400" b="1" i="1" dirty="0" smtClean="0"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3571876"/>
            <a:ext cx="285752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Заяц и петух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3857628"/>
            <a:ext cx="285752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Три медведя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286388"/>
            <a:ext cx="135732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Репка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5857892"/>
            <a:ext cx="3714776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" action="ppaction://hlinkshowjump?jump=nextslide"/>
              </a:rPr>
              <a:t>Маша и медведь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7" y="4542878"/>
            <a:ext cx="2500330" cy="2315121"/>
          </a:xfrm>
          <a:prstGeom prst="rect">
            <a:avLst/>
          </a:prstGeom>
        </p:spPr>
      </p:pic>
      <p:pic>
        <p:nvPicPr>
          <p:cNvPr id="9" name="Рисунок 8" descr="iшшшшшшшшшш.png"/>
          <p:cNvPicPr>
            <a:picLocks noChangeAspect="1"/>
          </p:cNvPicPr>
          <p:nvPr/>
        </p:nvPicPr>
        <p:blipFill>
          <a:blip r:embed="rId3" cstate="print"/>
          <a:srcRect l="28502" t="13823" r="18969" b="5214"/>
          <a:stretch>
            <a:fillRect/>
          </a:stretch>
        </p:blipFill>
        <p:spPr>
          <a:xfrm>
            <a:off x="7429488" y="3929066"/>
            <a:ext cx="1714512" cy="1952639"/>
          </a:xfrm>
          <a:prstGeom prst="rect">
            <a:avLst/>
          </a:prstGeom>
        </p:spPr>
      </p:pic>
      <p:pic>
        <p:nvPicPr>
          <p:cNvPr id="10" name="Рисунок 9" descr="722067497c24bbee1bb2c280b00b077e505c1113168627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3000372"/>
            <a:ext cx="1333503" cy="1000127"/>
          </a:xfrm>
          <a:prstGeom prst="rect">
            <a:avLst/>
          </a:prstGeom>
        </p:spPr>
      </p:pic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-конечная звезда 4"/>
          <p:cNvSpPr/>
          <p:nvPr/>
        </p:nvSpPr>
        <p:spPr>
          <a:xfrm>
            <a:off x="1357290" y="285728"/>
            <a:ext cx="6643734" cy="6215082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67974роророророр57.png"/>
          <p:cNvPicPr>
            <a:picLocks noChangeAspect="1"/>
          </p:cNvPicPr>
          <p:nvPr/>
        </p:nvPicPr>
        <p:blipFill>
          <a:blip r:embed="rId2" cstate="print"/>
          <a:srcRect l="32747" r="32747" b="71887"/>
          <a:stretch>
            <a:fillRect/>
          </a:stretch>
        </p:blipFill>
        <p:spPr>
          <a:xfrm>
            <a:off x="3000364" y="2500306"/>
            <a:ext cx="3555146" cy="2014558"/>
          </a:xfrm>
          <a:prstGeom prst="rect">
            <a:avLst/>
          </a:prstGeom>
        </p:spPr>
      </p:pic>
      <p:pic>
        <p:nvPicPr>
          <p:cNvPr id="7" name="Рисунок 6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02717">
            <a:off x="296964" y="743502"/>
            <a:ext cx="3867150" cy="1143000"/>
          </a:xfrm>
          <a:prstGeom prst="rect">
            <a:avLst/>
          </a:prstGeom>
        </p:spPr>
      </p:pic>
      <p:pic>
        <p:nvPicPr>
          <p:cNvPr id="8" name="Рисунок 7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02717">
            <a:off x="5194167" y="5185788"/>
            <a:ext cx="386715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359" y="591546"/>
            <a:ext cx="7741281" cy="5674907"/>
          </a:xfrm>
          <a:prstGeom prst="rect">
            <a:avLst/>
          </a:prstGeom>
        </p:spPr>
      </p:pic>
      <p:sp>
        <p:nvSpPr>
          <p:cNvPr id="4" name="6-конечная звезда 3"/>
          <p:cNvSpPr/>
          <p:nvPr/>
        </p:nvSpPr>
        <p:spPr>
          <a:xfrm>
            <a:off x="2714612" y="1071546"/>
            <a:ext cx="4286280" cy="4357718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67974роророророр57.png"/>
          <p:cNvPicPr>
            <a:picLocks noChangeAspect="1"/>
          </p:cNvPicPr>
          <p:nvPr/>
        </p:nvPicPr>
        <p:blipFill>
          <a:blip r:embed="rId3" cstate="print"/>
          <a:srcRect l="32747" r="32747" b="71887"/>
          <a:stretch>
            <a:fillRect/>
          </a:stretch>
        </p:blipFill>
        <p:spPr>
          <a:xfrm>
            <a:off x="3500430" y="2500306"/>
            <a:ext cx="2714644" cy="15998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934670"/>
            <a:ext cx="200407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Далее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036E-6 L -0.03906 -0.274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-1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229600" cy="1928826"/>
          </a:xfr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Как называется сказка, в которой мачеха отправила девочку одну  в лес  зимой за подснежниками?</a:t>
            </a:r>
          </a:p>
          <a:p>
            <a:pPr algn="ctr">
              <a:buNone/>
            </a:pPr>
            <a:endParaRPr lang="ru-RU" sz="4400" b="1" i="1" dirty="0">
              <a:solidFill>
                <a:srgbClr val="7030A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5429264"/>
            <a:ext cx="2714644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щучьему веленью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5500702"/>
            <a:ext cx="314327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Три поросенка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2066" y="3357562"/>
            <a:ext cx="250033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" action="ppaction://hlinkshowjump?jump=nextslide"/>
              </a:rPr>
              <a:t>12 месяцев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429000"/>
            <a:ext cx="285752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Белоснежка и 7 гномов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 descr="iгггггггггггггггггггггггггггггггггггг.png"/>
          <p:cNvPicPr>
            <a:picLocks noChangeAspect="1"/>
          </p:cNvPicPr>
          <p:nvPr/>
        </p:nvPicPr>
        <p:blipFill>
          <a:blip r:embed="rId2" cstate="print"/>
          <a:srcRect l="16141" t="6059" r="27051" b="5068"/>
          <a:stretch>
            <a:fillRect/>
          </a:stretch>
        </p:blipFill>
        <p:spPr>
          <a:xfrm>
            <a:off x="7286612" y="3643314"/>
            <a:ext cx="1857388" cy="1945835"/>
          </a:xfrm>
          <a:prstGeom prst="rect">
            <a:avLst/>
          </a:prstGeom>
        </p:spPr>
      </p:pic>
      <p:pic>
        <p:nvPicPr>
          <p:cNvPr id="10" name="Рисунок 9" descr="88577617_4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3857628"/>
            <a:ext cx="2840132" cy="2000265"/>
          </a:xfrm>
          <a:prstGeom prst="rect">
            <a:avLst/>
          </a:prstGeom>
        </p:spPr>
      </p:pic>
      <p:pic>
        <p:nvPicPr>
          <p:cNvPr id="12" name="Рисунок 11" descr="104136607_Schmetterlin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6710" y="500042"/>
            <a:ext cx="952500" cy="952500"/>
          </a:xfrm>
          <a:prstGeom prst="rect">
            <a:avLst/>
          </a:prstGeom>
        </p:spPr>
      </p:pic>
      <p:pic>
        <p:nvPicPr>
          <p:cNvPr id="13" name="Рисунок 12" descr="69d2f908c89844b1a70c4552d00c548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692530">
            <a:off x="74482" y="5789499"/>
            <a:ext cx="1123950" cy="1123950"/>
          </a:xfrm>
          <a:prstGeom prst="rect">
            <a:avLst/>
          </a:prstGeom>
        </p:spPr>
      </p:pic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-конечная звезда 4"/>
          <p:cNvSpPr/>
          <p:nvPr/>
        </p:nvSpPr>
        <p:spPr>
          <a:xfrm>
            <a:off x="1357290" y="285728"/>
            <a:ext cx="6643734" cy="6215082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6797457 нннннннннннннннcopy.png"/>
          <p:cNvPicPr>
            <a:picLocks noChangeAspect="1"/>
          </p:cNvPicPr>
          <p:nvPr/>
        </p:nvPicPr>
        <p:blipFill>
          <a:blip r:embed="rId2" cstate="print"/>
          <a:srcRect l="78417" t="17899" b="38327"/>
          <a:stretch>
            <a:fillRect/>
          </a:stretch>
        </p:blipFill>
        <p:spPr>
          <a:xfrm>
            <a:off x="3857620" y="1857364"/>
            <a:ext cx="1714512" cy="2571768"/>
          </a:xfrm>
          <a:prstGeom prst="rect">
            <a:avLst/>
          </a:prstGeom>
        </p:spPr>
      </p:pic>
      <p:pic>
        <p:nvPicPr>
          <p:cNvPr id="7" name="Рисунок 6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92223">
            <a:off x="4936322" y="5273967"/>
            <a:ext cx="3867150" cy="1143000"/>
          </a:xfrm>
          <a:prstGeom prst="rect">
            <a:avLst/>
          </a:prstGeom>
        </p:spPr>
      </p:pic>
      <p:pic>
        <p:nvPicPr>
          <p:cNvPr id="8" name="Рисунок 7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30037">
            <a:off x="82663" y="515752"/>
            <a:ext cx="386715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Рисунок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264" y="576307"/>
            <a:ext cx="7753472" cy="5705385"/>
          </a:xfrm>
          <a:prstGeom prst="rect">
            <a:avLst/>
          </a:prstGeom>
        </p:spPr>
      </p:pic>
      <p:sp>
        <p:nvSpPr>
          <p:cNvPr id="4" name="6-конечная звезда 3"/>
          <p:cNvSpPr/>
          <p:nvPr/>
        </p:nvSpPr>
        <p:spPr>
          <a:xfrm>
            <a:off x="2428860" y="1000108"/>
            <a:ext cx="4429156" cy="4357718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6797457 нннннннннннннннcopy.png"/>
          <p:cNvPicPr>
            <a:picLocks noChangeAspect="1"/>
          </p:cNvPicPr>
          <p:nvPr/>
        </p:nvPicPr>
        <p:blipFill>
          <a:blip r:embed="rId3" cstate="print"/>
          <a:srcRect l="78417" t="17899" b="38327"/>
          <a:stretch>
            <a:fillRect/>
          </a:stretch>
        </p:blipFill>
        <p:spPr>
          <a:xfrm>
            <a:off x="3714744" y="1928802"/>
            <a:ext cx="1714512" cy="2571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34670"/>
            <a:ext cx="200407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Далее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62627E-6 L 0.33073 -0.0527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7167"/>
            <a:ext cx="8229600" cy="2143140"/>
          </a:xfrm>
        </p:spPr>
        <p:txBody>
          <a:bodyPr/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 какой сказке мама оставила своих детей-козлят дома одних и надолго ушла?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714620"/>
            <a:ext cx="342902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Зимовье зверей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43570" y="5643578"/>
            <a:ext cx="1928826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Теремок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4786322"/>
            <a:ext cx="3071834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" action="ppaction://hlinkshowjump?jump=nextslide"/>
              </a:rPr>
              <a:t>Волк и семеро козлят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3214686"/>
            <a:ext cx="2643206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Лиса и волк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Kozlyata.png"/>
          <p:cNvPicPr>
            <a:picLocks noChangeAspect="1"/>
          </p:cNvPicPr>
          <p:nvPr/>
        </p:nvPicPr>
        <p:blipFill>
          <a:blip r:embed="rId2" cstate="print"/>
          <a:srcRect r="50103"/>
          <a:stretch>
            <a:fillRect/>
          </a:stretch>
        </p:blipFill>
        <p:spPr>
          <a:xfrm>
            <a:off x="0" y="5253042"/>
            <a:ext cx="1357322" cy="1604958"/>
          </a:xfrm>
          <a:prstGeom prst="rect">
            <a:avLst/>
          </a:prstGeom>
        </p:spPr>
      </p:pic>
      <p:pic>
        <p:nvPicPr>
          <p:cNvPr id="9" name="Рисунок 8" descr="Kozlyata.png"/>
          <p:cNvPicPr>
            <a:picLocks noChangeAspect="1"/>
          </p:cNvPicPr>
          <p:nvPr/>
        </p:nvPicPr>
        <p:blipFill>
          <a:blip r:embed="rId3" cstate="print"/>
          <a:srcRect l="48125"/>
          <a:stretch>
            <a:fillRect/>
          </a:stretch>
        </p:blipFill>
        <p:spPr>
          <a:xfrm>
            <a:off x="3714744" y="3571876"/>
            <a:ext cx="1348328" cy="1533520"/>
          </a:xfrm>
          <a:prstGeom prst="rect">
            <a:avLst/>
          </a:prstGeom>
        </p:spPr>
      </p:pic>
      <p:pic>
        <p:nvPicPr>
          <p:cNvPr id="10" name="Рисунок 9" descr="2353cf8b0e9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8277" y="3429000"/>
            <a:ext cx="2665723" cy="2490785"/>
          </a:xfrm>
          <a:prstGeom prst="rect">
            <a:avLst/>
          </a:prstGeom>
        </p:spPr>
      </p:pic>
      <p:pic>
        <p:nvPicPr>
          <p:cNvPr id="11" name="Рисунок 10" descr="98234574_8_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5791200"/>
            <a:ext cx="1133475" cy="1066800"/>
          </a:xfrm>
          <a:prstGeom prst="rect">
            <a:avLst/>
          </a:prstGeom>
        </p:spPr>
      </p:pic>
      <p:pic>
        <p:nvPicPr>
          <p:cNvPr id="12" name="Рисунок 11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24" y="0"/>
            <a:ext cx="952500" cy="714375"/>
          </a:xfrm>
          <a:prstGeom prst="rect">
            <a:avLst/>
          </a:prstGeom>
        </p:spPr>
      </p:pic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8щшщшщшщш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77" t="11996" r="32415" b="18555"/>
          <a:stretch>
            <a:fillRect/>
          </a:stretch>
        </p:blipFill>
        <p:spPr>
          <a:xfrm rot="1260082">
            <a:off x="1455574" y="640677"/>
            <a:ext cx="5888181" cy="6025116"/>
          </a:xfrm>
          <a:prstGeom prst="rect">
            <a:avLst/>
          </a:prstGeom>
        </p:spPr>
      </p:pic>
      <p:pic>
        <p:nvPicPr>
          <p:cNvPr id="5" name="Рисунок 4" descr="set-35161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2595">
            <a:off x="6808472" y="516654"/>
            <a:ext cx="1333488" cy="993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428604"/>
            <a:ext cx="235745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крутить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9864" y="5429264"/>
            <a:ext cx="246413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ПЕРЕЙТИ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К ВОПРОСУ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 descr="iнннннннннннннннннн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1942"/>
            <a:ext cx="2500325" cy="2500325"/>
          </a:xfrm>
          <a:prstGeom prst="rect">
            <a:avLst/>
          </a:prstGeom>
        </p:spPr>
      </p:pic>
      <p:pic>
        <p:nvPicPr>
          <p:cNvPr id="15" name="Рисунок 14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4214818"/>
            <a:ext cx="1905000" cy="1428750"/>
          </a:xfrm>
          <a:prstGeom prst="rect">
            <a:avLst/>
          </a:prstGeom>
        </p:spPr>
      </p:pic>
      <p:sp>
        <p:nvSpPr>
          <p:cNvPr id="17" name="Солнце 16"/>
          <p:cNvSpPr/>
          <p:nvPr/>
        </p:nvSpPr>
        <p:spPr>
          <a:xfrm>
            <a:off x="1785918" y="857232"/>
            <a:ext cx="5214974" cy="5286412"/>
          </a:xfrm>
          <a:prstGeom prst="sun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99"/>
              </a:gs>
              <a:gs pos="45000">
                <a:srgbClr val="FFFF00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-конечная звезда 4"/>
          <p:cNvSpPr/>
          <p:nvPr/>
        </p:nvSpPr>
        <p:spPr>
          <a:xfrm>
            <a:off x="1357290" y="285728"/>
            <a:ext cx="6643734" cy="6215082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6797нннннннннннююююпрпрпр57.png"/>
          <p:cNvPicPr>
            <a:picLocks noChangeAspect="1"/>
          </p:cNvPicPr>
          <p:nvPr/>
        </p:nvPicPr>
        <p:blipFill>
          <a:blip r:embed="rId2" cstate="print"/>
          <a:srcRect t="64592" r="79432"/>
          <a:stretch>
            <a:fillRect/>
          </a:stretch>
        </p:blipFill>
        <p:spPr>
          <a:xfrm>
            <a:off x="3500430" y="1643050"/>
            <a:ext cx="2500330" cy="2993837"/>
          </a:xfrm>
          <a:prstGeom prst="rect">
            <a:avLst/>
          </a:prstGeom>
        </p:spPr>
      </p:pic>
      <p:pic>
        <p:nvPicPr>
          <p:cNvPr id="7" name="Рисунок 6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05655">
            <a:off x="5194163" y="5187232"/>
            <a:ext cx="3867150" cy="1143000"/>
          </a:xfrm>
          <a:prstGeom prst="rect">
            <a:avLst/>
          </a:prstGeom>
        </p:spPr>
      </p:pic>
      <p:pic>
        <p:nvPicPr>
          <p:cNvPr id="8" name="Рисунок 7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16740">
            <a:off x="66704" y="728617"/>
            <a:ext cx="386715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Рисунок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264" y="576307"/>
            <a:ext cx="7753472" cy="5705385"/>
          </a:xfrm>
          <a:prstGeom prst="rect">
            <a:avLst/>
          </a:prstGeom>
        </p:spPr>
      </p:pic>
      <p:sp>
        <p:nvSpPr>
          <p:cNvPr id="4" name="6-конечная звезда 3"/>
          <p:cNvSpPr/>
          <p:nvPr/>
        </p:nvSpPr>
        <p:spPr>
          <a:xfrm>
            <a:off x="2000232" y="1285860"/>
            <a:ext cx="5072098" cy="428628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6797нннннннннннююююпрпрпр57.png"/>
          <p:cNvPicPr>
            <a:picLocks noChangeAspect="1"/>
          </p:cNvPicPr>
          <p:nvPr/>
        </p:nvPicPr>
        <p:blipFill>
          <a:blip r:embed="rId3" cstate="print"/>
          <a:srcRect t="64592" r="79432"/>
          <a:stretch>
            <a:fillRect/>
          </a:stretch>
        </p:blipFill>
        <p:spPr>
          <a:xfrm>
            <a:off x="3857620" y="2357430"/>
            <a:ext cx="1551214" cy="19288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934670"/>
            <a:ext cx="200407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Далее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8585E-6 L -0.33733 0.2779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307183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5200" b="1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 какой известной сказке  волк издевался над героями-поросятами и разрушал  их домики?</a:t>
            </a:r>
          </a:p>
          <a:p>
            <a:pPr>
              <a:buNone/>
            </a:pPr>
            <a:r>
              <a:rPr lang="ru-RU" sz="5200" dirty="0" smtClean="0"/>
              <a:t>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3071810"/>
            <a:ext cx="3357586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Волк и лиса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714620"/>
            <a:ext cx="2000264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Зимовье зверей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2132" y="5429264"/>
            <a:ext cx="328614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" action="ppaction://hlinkshowjump?jump=nextslide"/>
              </a:rPr>
              <a:t>Три поросенка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4429132"/>
            <a:ext cx="250033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Рукавичка</a:t>
            </a:r>
            <a:endParaRPr lang="ru-RU" sz="3600" b="1" u="sng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18743_large.png"/>
          <p:cNvPicPr>
            <a:picLocks noChangeAspect="1"/>
          </p:cNvPicPr>
          <p:nvPr/>
        </p:nvPicPr>
        <p:blipFill>
          <a:blip r:embed="rId2" cstate="print"/>
          <a:srcRect t="4110" b="27397"/>
          <a:stretch>
            <a:fillRect/>
          </a:stretch>
        </p:blipFill>
        <p:spPr>
          <a:xfrm>
            <a:off x="5072066" y="3714752"/>
            <a:ext cx="1939084" cy="1857364"/>
          </a:xfrm>
          <a:prstGeom prst="rect">
            <a:avLst/>
          </a:prstGeom>
        </p:spPr>
      </p:pic>
      <p:pic>
        <p:nvPicPr>
          <p:cNvPr id="9" name="Рисунок 8" descr="1273506305_ruk13.png"/>
          <p:cNvPicPr>
            <a:picLocks noChangeAspect="1"/>
          </p:cNvPicPr>
          <p:nvPr/>
        </p:nvPicPr>
        <p:blipFill>
          <a:blip r:embed="rId3" cstate="print"/>
          <a:srcRect l="4605" t="8000" b="27500"/>
          <a:stretch>
            <a:fillRect/>
          </a:stretch>
        </p:blipFill>
        <p:spPr>
          <a:xfrm>
            <a:off x="0" y="4643422"/>
            <a:ext cx="2489245" cy="2214578"/>
          </a:xfrm>
          <a:prstGeom prst="rect">
            <a:avLst/>
          </a:prstGeom>
        </p:spPr>
      </p:pic>
      <p:pic>
        <p:nvPicPr>
          <p:cNvPr id="10" name="Рисунок 9" descr="f_18047567_sma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50" y="4714884"/>
            <a:ext cx="1428750" cy="733425"/>
          </a:xfrm>
          <a:prstGeom prst="rect">
            <a:avLst/>
          </a:prstGeom>
        </p:spPr>
      </p:pic>
      <p:pic>
        <p:nvPicPr>
          <p:cNvPr id="11" name="Рисунок 10" descr="69d2f908c89844b1a70c4552d00c548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071546"/>
            <a:ext cx="1123950" cy="1123950"/>
          </a:xfrm>
          <a:prstGeom prst="rect">
            <a:avLst/>
          </a:prstGeom>
        </p:spPr>
      </p:pic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-конечная звезда 4"/>
          <p:cNvSpPr/>
          <p:nvPr/>
        </p:nvSpPr>
        <p:spPr>
          <a:xfrm>
            <a:off x="1357290" y="285728"/>
            <a:ext cx="6643734" cy="6215082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7878787ююююююпрпрпр57 copy.png"/>
          <p:cNvPicPr>
            <a:picLocks noChangeAspect="1"/>
          </p:cNvPicPr>
          <p:nvPr/>
        </p:nvPicPr>
        <p:blipFill>
          <a:blip r:embed="rId2" cstate="print"/>
          <a:srcRect l="32477" t="48152" r="34032" b="22665"/>
          <a:stretch>
            <a:fillRect/>
          </a:stretch>
        </p:blipFill>
        <p:spPr>
          <a:xfrm>
            <a:off x="3071802" y="2214554"/>
            <a:ext cx="3291862" cy="2286016"/>
          </a:xfrm>
          <a:prstGeom prst="rect">
            <a:avLst/>
          </a:prstGeom>
        </p:spPr>
      </p:pic>
      <p:pic>
        <p:nvPicPr>
          <p:cNvPr id="7" name="Рисунок 6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8091">
            <a:off x="5199320" y="5314199"/>
            <a:ext cx="3867150" cy="1143000"/>
          </a:xfrm>
          <a:prstGeom prst="rect">
            <a:avLst/>
          </a:prstGeom>
        </p:spPr>
      </p:pic>
      <p:pic>
        <p:nvPicPr>
          <p:cNvPr id="8" name="Рисунок 7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65958">
            <a:off x="77526" y="642854"/>
            <a:ext cx="386715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Рисунок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168" y="573260"/>
            <a:ext cx="7765663" cy="5711480"/>
          </a:xfrm>
          <a:prstGeom prst="rect">
            <a:avLst/>
          </a:prstGeom>
        </p:spPr>
      </p:pic>
      <p:sp>
        <p:nvSpPr>
          <p:cNvPr id="4" name="6-конечная звезда 3"/>
          <p:cNvSpPr/>
          <p:nvPr/>
        </p:nvSpPr>
        <p:spPr>
          <a:xfrm>
            <a:off x="2357422" y="1357298"/>
            <a:ext cx="4929222" cy="4357718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7878787ююююююпрпрпр57 copy.png"/>
          <p:cNvPicPr>
            <a:picLocks noChangeAspect="1"/>
          </p:cNvPicPr>
          <p:nvPr/>
        </p:nvPicPr>
        <p:blipFill>
          <a:blip r:embed="rId3" cstate="print"/>
          <a:srcRect l="32477" t="48152" r="34032" b="22665"/>
          <a:stretch>
            <a:fillRect/>
          </a:stretch>
        </p:blipFill>
        <p:spPr>
          <a:xfrm>
            <a:off x="3500430" y="2643182"/>
            <a:ext cx="2571767" cy="1785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34670"/>
            <a:ext cx="200407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" action="ppaction://hlinkshowjump?jump=nextslide"/>
              </a:rPr>
              <a:t>Далее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7743E-6 L -0.03125 0.089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79745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458652" cy="5883285"/>
          </a:xfrm>
        </p:spPr>
      </p:pic>
      <p:pic>
        <p:nvPicPr>
          <p:cNvPr id="6" name="Рисунок 5" descr="26308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72082"/>
            <a:ext cx="1785918" cy="1785918"/>
          </a:xfrm>
          <a:prstGeom prst="rect">
            <a:avLst/>
          </a:prstGeom>
        </p:spPr>
      </p:pic>
      <p:pic>
        <p:nvPicPr>
          <p:cNvPr id="7" name="Рисунок 6" descr="26308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6168" y="5110168"/>
            <a:ext cx="1747832" cy="1747832"/>
          </a:xfrm>
          <a:prstGeom prst="rect">
            <a:avLst/>
          </a:prstGeom>
        </p:spPr>
      </p:pic>
      <p:pic>
        <p:nvPicPr>
          <p:cNvPr id="8" name="Рисунок 7" descr="26308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8082" y="0"/>
            <a:ext cx="1685918" cy="1685918"/>
          </a:xfrm>
          <a:prstGeom prst="rect">
            <a:avLst/>
          </a:prstGeom>
        </p:spPr>
      </p:pic>
      <p:pic>
        <p:nvPicPr>
          <p:cNvPr id="9" name="Рисунок 8" descr="26308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09770" cy="1809770"/>
          </a:xfrm>
          <a:prstGeom prst="rect">
            <a:avLst/>
          </a:prstGeom>
        </p:spPr>
      </p:pic>
    </p:spTree>
  </p:cSld>
  <p:clrMapOvr>
    <a:masterClrMapping/>
  </p:clrMapOvr>
  <p:transition advClick="0" advTm="4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00240"/>
            <a:ext cx="9144000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3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МОЛОДЕЦ!</a:t>
            </a:r>
            <a:endParaRPr lang="ru-RU" sz="13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 descr="f_18047567_smal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714356"/>
            <a:ext cx="2643201" cy="1356843"/>
          </a:xfrm>
          <a:prstGeom prst="rect">
            <a:avLst/>
          </a:prstGeom>
        </p:spPr>
      </p:pic>
      <p:pic>
        <p:nvPicPr>
          <p:cNvPr id="5" name="Рисунок 4" descr="ec97f62589afbf6ccffde23e938ea9515cf0d2785376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4286256"/>
            <a:ext cx="5317341" cy="1571628"/>
          </a:xfrm>
          <a:prstGeom prst="rect">
            <a:avLst/>
          </a:prstGeom>
        </p:spPr>
      </p:pic>
      <p:pic>
        <p:nvPicPr>
          <p:cNvPr id="7" name="Рисунок 6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0"/>
            <a:ext cx="1595445" cy="1914534"/>
          </a:xfrm>
          <a:prstGeom prst="rect">
            <a:avLst/>
          </a:prstGeom>
        </p:spPr>
      </p:pic>
      <p:pic>
        <p:nvPicPr>
          <p:cNvPr id="8" name="Рисунок 7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0"/>
            <a:ext cx="1595445" cy="1914534"/>
          </a:xfrm>
          <a:prstGeom prst="rect">
            <a:avLst/>
          </a:prstGeom>
        </p:spPr>
      </p:pic>
      <p:pic>
        <p:nvPicPr>
          <p:cNvPr id="9" name="Рисунок 8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0"/>
            <a:ext cx="1595445" cy="1914534"/>
          </a:xfrm>
          <a:prstGeom prst="rect">
            <a:avLst/>
          </a:prstGeom>
        </p:spPr>
      </p:pic>
      <p:pic>
        <p:nvPicPr>
          <p:cNvPr id="10" name="Рисунок 9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714488"/>
            <a:ext cx="1595445" cy="1914534"/>
          </a:xfrm>
          <a:prstGeom prst="rect">
            <a:avLst/>
          </a:prstGeom>
        </p:spPr>
      </p:pic>
      <p:pic>
        <p:nvPicPr>
          <p:cNvPr id="11" name="Рисунок 10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928670"/>
            <a:ext cx="1595445" cy="1914534"/>
          </a:xfrm>
          <a:prstGeom prst="rect">
            <a:avLst/>
          </a:prstGeom>
        </p:spPr>
      </p:pic>
      <p:pic>
        <p:nvPicPr>
          <p:cNvPr id="12" name="Рисунок 11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2000240"/>
            <a:ext cx="1595445" cy="1914534"/>
          </a:xfrm>
          <a:prstGeom prst="rect">
            <a:avLst/>
          </a:prstGeom>
        </p:spPr>
      </p:pic>
      <p:pic>
        <p:nvPicPr>
          <p:cNvPr id="13" name="Рисунок 12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644" y="714356"/>
            <a:ext cx="1595445" cy="1914534"/>
          </a:xfrm>
          <a:prstGeom prst="rect">
            <a:avLst/>
          </a:prstGeom>
        </p:spPr>
      </p:pic>
      <p:pic>
        <p:nvPicPr>
          <p:cNvPr id="14" name="Рисунок 13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8082" y="3786190"/>
            <a:ext cx="1595445" cy="1914534"/>
          </a:xfrm>
          <a:prstGeom prst="rect">
            <a:avLst/>
          </a:prstGeom>
        </p:spPr>
      </p:pic>
      <p:pic>
        <p:nvPicPr>
          <p:cNvPr id="15" name="Рисунок 14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2143116"/>
            <a:ext cx="1595445" cy="1914534"/>
          </a:xfrm>
          <a:prstGeom prst="rect">
            <a:avLst/>
          </a:prstGeom>
        </p:spPr>
      </p:pic>
      <p:pic>
        <p:nvPicPr>
          <p:cNvPr id="16" name="Рисунок 15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928934"/>
            <a:ext cx="1595445" cy="1914534"/>
          </a:xfrm>
          <a:prstGeom prst="rect">
            <a:avLst/>
          </a:prstGeom>
        </p:spPr>
      </p:pic>
      <p:pic>
        <p:nvPicPr>
          <p:cNvPr id="17" name="Рисунок 16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-214338"/>
            <a:ext cx="1595445" cy="1914534"/>
          </a:xfrm>
          <a:prstGeom prst="rect">
            <a:avLst/>
          </a:prstGeom>
        </p:spPr>
      </p:pic>
      <p:pic>
        <p:nvPicPr>
          <p:cNvPr id="18" name="Рисунок 17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3643314"/>
            <a:ext cx="1595445" cy="1914534"/>
          </a:xfrm>
          <a:prstGeom prst="rect">
            <a:avLst/>
          </a:prstGeom>
        </p:spPr>
      </p:pic>
      <p:pic>
        <p:nvPicPr>
          <p:cNvPr id="19" name="Рисунок 18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4500570"/>
            <a:ext cx="1595445" cy="1914534"/>
          </a:xfrm>
          <a:prstGeom prst="rect">
            <a:avLst/>
          </a:prstGeom>
        </p:spPr>
      </p:pic>
      <p:pic>
        <p:nvPicPr>
          <p:cNvPr id="20" name="Рисунок 19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429000"/>
            <a:ext cx="1595445" cy="1914534"/>
          </a:xfrm>
          <a:prstGeom prst="rect">
            <a:avLst/>
          </a:prstGeom>
        </p:spPr>
      </p:pic>
      <p:pic>
        <p:nvPicPr>
          <p:cNvPr id="21" name="Рисунок 20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2786058"/>
            <a:ext cx="1595445" cy="1914534"/>
          </a:xfrm>
          <a:prstGeom prst="rect">
            <a:avLst/>
          </a:prstGeom>
        </p:spPr>
      </p:pic>
      <p:pic>
        <p:nvPicPr>
          <p:cNvPr id="22" name="Рисунок 21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429132"/>
            <a:ext cx="1595445" cy="1914534"/>
          </a:xfrm>
          <a:prstGeom prst="rect">
            <a:avLst/>
          </a:prstGeom>
        </p:spPr>
      </p:pic>
      <p:pic>
        <p:nvPicPr>
          <p:cNvPr id="23" name="Рисунок 22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3357562"/>
            <a:ext cx="1595445" cy="1914534"/>
          </a:xfrm>
          <a:prstGeom prst="rect">
            <a:avLst/>
          </a:prstGeom>
        </p:spPr>
      </p:pic>
      <p:pic>
        <p:nvPicPr>
          <p:cNvPr id="24" name="Рисунок 23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46"/>
            <a:ext cx="1595445" cy="1914534"/>
          </a:xfrm>
          <a:prstGeom prst="rect">
            <a:avLst/>
          </a:prstGeom>
        </p:spPr>
      </p:pic>
      <p:pic>
        <p:nvPicPr>
          <p:cNvPr id="25" name="Рисунок 24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4714884"/>
            <a:ext cx="1595445" cy="1914534"/>
          </a:xfrm>
          <a:prstGeom prst="rect">
            <a:avLst/>
          </a:prstGeom>
        </p:spPr>
      </p:pic>
      <p:pic>
        <p:nvPicPr>
          <p:cNvPr id="26" name="Рисунок 25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4500570"/>
            <a:ext cx="1595445" cy="1914534"/>
          </a:xfrm>
          <a:prstGeom prst="rect">
            <a:avLst/>
          </a:prstGeom>
        </p:spPr>
      </p:pic>
      <p:pic>
        <p:nvPicPr>
          <p:cNvPr id="27" name="Рисунок 26" descr="ee95d228e7f1da48a101cab99b24fd0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285860"/>
            <a:ext cx="1595445" cy="191453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58082" y="6072206"/>
            <a:ext cx="1595309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" action="ppaction://hlinkshowjump?jump=endshow"/>
              </a:rPr>
              <a:t>ВЫХОД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 источники: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https://yandex.by/images/search?text=%</a:t>
            </a:r>
            <a:r>
              <a:rPr lang="en-US" dirty="0" smtClean="0"/>
              <a:t>D0%BA%D0%B0%D1%80%D1%82%D0%B8%D0%BD%D0%BA%D0%B8%20%D0%B8%D0%B7%20%D1%81%D0%BA%D0%B0%D0%B7%D0%BE%D0%BA</a:t>
            </a:r>
            <a:endParaRPr lang="ru-RU" dirty="0" smtClean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yandex.by/images/search?pos=7&amp;img_url=https%3A%2F%2Fopenclipart.org%2Fimage%2F2400px%2Fsvg_to_png%2F15212%2Fmystica-Arrow-set-Ha</a:t>
            </a:r>
            <a:endParaRPr lang="ru-RU" dirty="0" smtClean="0"/>
          </a:p>
          <a:p>
            <a:r>
              <a:rPr lang="en-US" dirty="0"/>
              <a:t>https://yandex.by/images/search?pos=7&amp;img_url=https%3A%2F%2Fmissivesbymichelle.files.wordpress.com%2F2014%2F07%2Fblank-puzzle.png&amp;text=%D0%BF%D0%B0%D0%B7%D0%BB%D1%8B%20%D1%84%D0%BE%D1%80%D0%BC%D0%B0%20%D0%B4%D0%B5%D1%82%D0%B0%D0%BB%D0%B5%D0%B9&amp;rpt=simage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220483"/>
      </p:ext>
    </p:extLst>
  </p:cSld>
  <p:clrMapOvr>
    <a:masterClrMapping/>
  </p:clrMapOvr>
  <p:transition advClick="0" advTm="6000">
    <p:spli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8щшщшщшщш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77" t="11996" r="32415" b="18555"/>
          <a:stretch>
            <a:fillRect/>
          </a:stretch>
        </p:blipFill>
        <p:spPr>
          <a:xfrm rot="14714257">
            <a:off x="1596093" y="494007"/>
            <a:ext cx="5888181" cy="6025116"/>
          </a:xfrm>
          <a:prstGeom prst="rect">
            <a:avLst/>
          </a:prstGeom>
        </p:spPr>
      </p:pic>
      <p:pic>
        <p:nvPicPr>
          <p:cNvPr id="5" name="Рисунок 4" descr="set-35161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2595">
            <a:off x="6808472" y="516654"/>
            <a:ext cx="1333488" cy="993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235745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крутить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864" y="5429264"/>
            <a:ext cx="246413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ПЕРЕЙТИ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К ВОПРОСУ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62464.png"/>
          <p:cNvPicPr>
            <a:picLocks noChangeAspect="1"/>
          </p:cNvPicPr>
          <p:nvPr/>
        </p:nvPicPr>
        <p:blipFill>
          <a:blip r:embed="rId5" cstate="print"/>
          <a:srcRect l="28131" r="21231"/>
          <a:stretch>
            <a:fillRect/>
          </a:stretch>
        </p:blipFill>
        <p:spPr>
          <a:xfrm>
            <a:off x="0" y="4214818"/>
            <a:ext cx="2378904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4214818"/>
            <a:ext cx="1905000" cy="1428750"/>
          </a:xfrm>
          <a:prstGeom prst="rect">
            <a:avLst/>
          </a:prstGeom>
        </p:spPr>
      </p:pic>
      <p:sp>
        <p:nvSpPr>
          <p:cNvPr id="10" name="Солнце 9"/>
          <p:cNvSpPr/>
          <p:nvPr/>
        </p:nvSpPr>
        <p:spPr>
          <a:xfrm>
            <a:off x="2000232" y="928670"/>
            <a:ext cx="5214974" cy="5286412"/>
          </a:xfrm>
          <a:prstGeom prst="sun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99"/>
              </a:gs>
              <a:gs pos="45000">
                <a:srgbClr val="FFFF00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8щшщшщшщш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77" t="11996" r="32415" b="18555"/>
          <a:stretch>
            <a:fillRect/>
          </a:stretch>
        </p:blipFill>
        <p:spPr>
          <a:xfrm rot="20215882">
            <a:off x="1445034" y="555483"/>
            <a:ext cx="5888181" cy="6025116"/>
          </a:xfrm>
          <a:prstGeom prst="rect">
            <a:avLst/>
          </a:prstGeom>
        </p:spPr>
      </p:pic>
      <p:pic>
        <p:nvPicPr>
          <p:cNvPr id="5" name="Рисунок 4" descr="set-35161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2595">
            <a:off x="6808472" y="516654"/>
            <a:ext cx="1333488" cy="993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235745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крутить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864" y="5429264"/>
            <a:ext cx="246413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ПЕРЕЙТИ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К ВОПРОСУ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77864107_0ea4fc0278b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43380"/>
            <a:ext cx="2143107" cy="2714620"/>
          </a:xfrm>
          <a:prstGeom prst="rect">
            <a:avLst/>
          </a:prstGeom>
        </p:spPr>
      </p:pic>
      <p:pic>
        <p:nvPicPr>
          <p:cNvPr id="9" name="Рисунок 8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4214818"/>
            <a:ext cx="1905000" cy="1428750"/>
          </a:xfrm>
          <a:prstGeom prst="rect">
            <a:avLst/>
          </a:prstGeom>
        </p:spPr>
      </p:pic>
      <p:sp>
        <p:nvSpPr>
          <p:cNvPr id="10" name="Солнце 9"/>
          <p:cNvSpPr/>
          <p:nvPr/>
        </p:nvSpPr>
        <p:spPr>
          <a:xfrm>
            <a:off x="1785918" y="857232"/>
            <a:ext cx="5214974" cy="5286412"/>
          </a:xfrm>
          <a:prstGeom prst="sun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99"/>
              </a:gs>
              <a:gs pos="45000">
                <a:srgbClr val="FFFF00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8щшщшщшщш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77" t="11996" r="32415" b="18555"/>
          <a:stretch>
            <a:fillRect/>
          </a:stretch>
        </p:blipFill>
        <p:spPr>
          <a:xfrm rot="6593957">
            <a:off x="1533580" y="495350"/>
            <a:ext cx="5888181" cy="6025116"/>
          </a:xfrm>
          <a:prstGeom prst="rect">
            <a:avLst/>
          </a:prstGeom>
        </p:spPr>
      </p:pic>
      <p:pic>
        <p:nvPicPr>
          <p:cNvPr id="5" name="Рисунок 4" descr="set-35161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2595">
            <a:off x="6808472" y="516654"/>
            <a:ext cx="1333488" cy="993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235745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крутить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864" y="5429264"/>
            <a:ext cx="246413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ПЕРЕЙТИ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К ВОПРОСУ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77864145_01ded5e01cf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876"/>
            <a:ext cx="2110830" cy="3286124"/>
          </a:xfrm>
          <a:prstGeom prst="rect">
            <a:avLst/>
          </a:prstGeom>
        </p:spPr>
      </p:pic>
      <p:pic>
        <p:nvPicPr>
          <p:cNvPr id="9" name="Рисунок 8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4214818"/>
            <a:ext cx="1905000" cy="1428750"/>
          </a:xfrm>
          <a:prstGeom prst="rect">
            <a:avLst/>
          </a:prstGeom>
        </p:spPr>
      </p:pic>
      <p:sp>
        <p:nvSpPr>
          <p:cNvPr id="10" name="Солнце 9"/>
          <p:cNvSpPr/>
          <p:nvPr/>
        </p:nvSpPr>
        <p:spPr>
          <a:xfrm>
            <a:off x="1928794" y="857232"/>
            <a:ext cx="5214974" cy="5286412"/>
          </a:xfrm>
          <a:prstGeom prst="sun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99"/>
              </a:gs>
              <a:gs pos="45000">
                <a:srgbClr val="FFFF00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8щшщшщшщш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77" t="11996" r="32415" b="18555"/>
          <a:stretch>
            <a:fillRect/>
          </a:stretch>
        </p:blipFill>
        <p:spPr>
          <a:xfrm rot="20065925">
            <a:off x="1440456" y="618392"/>
            <a:ext cx="5888181" cy="6025116"/>
          </a:xfrm>
          <a:prstGeom prst="rect">
            <a:avLst/>
          </a:prstGeom>
        </p:spPr>
      </p:pic>
      <p:pic>
        <p:nvPicPr>
          <p:cNvPr id="5" name="Рисунок 4" descr="set-35161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2595">
            <a:off x="6808472" y="516654"/>
            <a:ext cx="1333488" cy="993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235745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крутить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864" y="5429264"/>
            <a:ext cx="246413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ПЕРЕЙТИ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К ВОПРОСУ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511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4546535"/>
            <a:ext cx="2428860" cy="2311465"/>
          </a:xfrm>
          <a:prstGeom prst="rect">
            <a:avLst/>
          </a:prstGeom>
        </p:spPr>
      </p:pic>
      <p:pic>
        <p:nvPicPr>
          <p:cNvPr id="9" name="Рисунок 8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4214818"/>
            <a:ext cx="1905000" cy="1428750"/>
          </a:xfrm>
          <a:prstGeom prst="rect">
            <a:avLst/>
          </a:prstGeom>
        </p:spPr>
      </p:pic>
      <p:sp>
        <p:nvSpPr>
          <p:cNvPr id="10" name="Солнце 9"/>
          <p:cNvSpPr/>
          <p:nvPr/>
        </p:nvSpPr>
        <p:spPr>
          <a:xfrm>
            <a:off x="1714480" y="928670"/>
            <a:ext cx="5214974" cy="5286412"/>
          </a:xfrm>
          <a:prstGeom prst="sun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99"/>
              </a:gs>
              <a:gs pos="45000">
                <a:srgbClr val="FFFF00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8щшщшщшщш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77" t="11996" r="32415" b="18555"/>
          <a:stretch>
            <a:fillRect/>
          </a:stretch>
        </p:blipFill>
        <p:spPr>
          <a:xfrm rot="3880912">
            <a:off x="1538159" y="508396"/>
            <a:ext cx="5888181" cy="6025116"/>
          </a:xfrm>
          <a:prstGeom prst="rect">
            <a:avLst/>
          </a:prstGeom>
        </p:spPr>
      </p:pic>
      <p:pic>
        <p:nvPicPr>
          <p:cNvPr id="5" name="Рисунок 4" descr="set-35161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2595">
            <a:off x="6808472" y="516654"/>
            <a:ext cx="1333488" cy="993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235745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крутить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864" y="5429264"/>
            <a:ext cx="246413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ПЕРЕЙТИ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К ВОПРОСУ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719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4346" y="4572008"/>
            <a:ext cx="2643206" cy="2436706"/>
          </a:xfrm>
          <a:prstGeom prst="rect">
            <a:avLst/>
          </a:prstGeom>
        </p:spPr>
      </p:pic>
      <p:pic>
        <p:nvPicPr>
          <p:cNvPr id="9" name="Рисунок 8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4214818"/>
            <a:ext cx="1905000" cy="1428750"/>
          </a:xfrm>
          <a:prstGeom prst="rect">
            <a:avLst/>
          </a:prstGeom>
        </p:spPr>
      </p:pic>
      <p:sp>
        <p:nvSpPr>
          <p:cNvPr id="10" name="Солнце 9"/>
          <p:cNvSpPr/>
          <p:nvPr/>
        </p:nvSpPr>
        <p:spPr>
          <a:xfrm>
            <a:off x="1928794" y="785794"/>
            <a:ext cx="5214974" cy="5286412"/>
          </a:xfrm>
          <a:prstGeom prst="sun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99"/>
              </a:gs>
              <a:gs pos="45000">
                <a:srgbClr val="FFFF00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8щшщшщшщш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77" t="11996" r="32415" b="18555"/>
          <a:stretch>
            <a:fillRect/>
          </a:stretch>
        </p:blipFill>
        <p:spPr>
          <a:xfrm rot="1260082">
            <a:off x="1598448" y="497801"/>
            <a:ext cx="5888181" cy="6025116"/>
          </a:xfrm>
          <a:prstGeom prst="rect">
            <a:avLst/>
          </a:prstGeom>
        </p:spPr>
      </p:pic>
      <p:pic>
        <p:nvPicPr>
          <p:cNvPr id="5" name="Рисунок 4" descr="set-35161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362595">
            <a:off x="6808472" y="516654"/>
            <a:ext cx="1333488" cy="99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158" y="428604"/>
            <a:ext cx="235745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крутить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9864" y="5429264"/>
            <a:ext cx="246413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ПЕРЕЙТИ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К ВОПРОСУ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chipolino_auto_5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7562"/>
            <a:ext cx="2450306" cy="3500438"/>
          </a:xfrm>
          <a:prstGeom prst="rect">
            <a:avLst/>
          </a:prstGeom>
        </p:spPr>
      </p:pic>
      <p:pic>
        <p:nvPicPr>
          <p:cNvPr id="8" name="Рисунок 7" descr="722067497c24bbee1bb2c280b00b077e505c1113168627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4214818"/>
            <a:ext cx="1905000" cy="1428750"/>
          </a:xfrm>
          <a:prstGeom prst="rect">
            <a:avLst/>
          </a:prstGeom>
        </p:spPr>
      </p:pic>
      <p:sp>
        <p:nvSpPr>
          <p:cNvPr id="9" name="Солнце 8"/>
          <p:cNvSpPr/>
          <p:nvPr/>
        </p:nvSpPr>
        <p:spPr>
          <a:xfrm>
            <a:off x="1857356" y="785794"/>
            <a:ext cx="5214974" cy="5286412"/>
          </a:xfrm>
          <a:prstGeom prst="sun">
            <a:avLst/>
          </a:prstGeom>
          <a:gradFill flip="none" rotWithShape="1">
            <a:gsLst>
              <a:gs pos="0">
                <a:schemeClr val="bg1"/>
              </a:gs>
              <a:gs pos="15000">
                <a:srgbClr val="FFFF99"/>
              </a:gs>
              <a:gs pos="45000">
                <a:srgbClr val="FFFF00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315</Words>
  <Application>Microsoft Office PowerPoint</Application>
  <PresentationFormat>Экран (4:3)</PresentationFormat>
  <Paragraphs>91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Тема Office</vt:lpstr>
      <vt:lpstr>Игра  «Узнай сказку»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МОЛОДЕЦ!</vt:lpstr>
      <vt:lpstr>Использованные  источники: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 «Узнай сказку»</dc:title>
  <dc:creator>Admin</dc:creator>
  <cp:lastModifiedBy>Lazovskie</cp:lastModifiedBy>
  <cp:revision>63</cp:revision>
  <dcterms:created xsi:type="dcterms:W3CDTF">2014-02-06T19:21:43Z</dcterms:created>
  <dcterms:modified xsi:type="dcterms:W3CDTF">2019-04-07T09:56:12Z</dcterms:modified>
</cp:coreProperties>
</file>