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EF1505-91B7-4B3C-9670-AEB5506D098F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132C6C-4005-485B-9940-1A31839095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rta-minska.nemiga.info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hyperlink" Target="http://photofile.ru/users/phoenix11/2522314/48588522/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3200400" cy="134346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4801" y="1143000"/>
            <a:ext cx="8458199" cy="15696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e-BY" sz="4800" dirty="0" smtClean="0">
                <a:solidFill>
                  <a:srgbClr val="FF0000"/>
                </a:solidFill>
              </a:rPr>
              <a:t>Інтэлектуальная гульня </a:t>
            </a:r>
          </a:p>
          <a:p>
            <a:pPr algn="ctr"/>
            <a:r>
              <a:rPr lang="be-BY" sz="4800" dirty="0" smtClean="0">
                <a:solidFill>
                  <a:srgbClr val="FF0000"/>
                </a:solidFill>
              </a:rPr>
              <a:t>“Разумнікі і разумніцы”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895600"/>
            <a:ext cx="3390900" cy="36703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2895600"/>
            <a:ext cx="4648200" cy="369331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e-BY" dirty="0" smtClean="0"/>
              <a:t>  </a:t>
            </a:r>
          </a:p>
          <a:p>
            <a:pPr algn="ctr"/>
            <a:endParaRPr lang="be-BY" dirty="0" smtClean="0"/>
          </a:p>
          <a:p>
            <a:pPr algn="ctr"/>
            <a:r>
              <a:rPr lang="be-BY" dirty="0" smtClean="0"/>
              <a:t>  Гімназія г. Петрыкава  прымае  ўрачыста</a:t>
            </a:r>
          </a:p>
          <a:p>
            <a:pPr algn="ctr"/>
            <a:r>
              <a:rPr lang="be-BY" dirty="0" smtClean="0"/>
              <a:t> да     сябе     вучняў   4   класаў    з      усяго</a:t>
            </a:r>
          </a:p>
          <a:p>
            <a:pPr algn="ctr"/>
            <a:r>
              <a:rPr lang="be-BY" dirty="0" smtClean="0"/>
              <a:t>Петрыкаўскага   раёна.</a:t>
            </a:r>
          </a:p>
          <a:p>
            <a:endParaRPr lang="be-BY" dirty="0" smtClean="0"/>
          </a:p>
          <a:p>
            <a:endParaRPr lang="be-BY" dirty="0" smtClean="0"/>
          </a:p>
          <a:p>
            <a:r>
              <a:rPr lang="be-BY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Праводзіць конкурс  </a:t>
            </a:r>
          </a:p>
          <a:p>
            <a:r>
              <a:rPr lang="be-BY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Курыціцкая сярэдняя  школа.</a:t>
            </a:r>
          </a:p>
          <a:p>
            <a:endParaRPr lang="be-BY" i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algn="ctr"/>
            <a:endParaRPr lang="be-BY" i="1" dirty="0" smtClean="0">
              <a:solidFill>
                <a:srgbClr val="C00000"/>
              </a:solidFill>
            </a:endParaRPr>
          </a:p>
          <a:p>
            <a:pPr algn="ctr"/>
            <a:r>
              <a:rPr lang="be-BY" i="1" dirty="0" smtClean="0">
                <a:solidFill>
                  <a:srgbClr val="C00000"/>
                </a:solidFill>
              </a:rPr>
              <a:t>Мы  жадаем вам поспехаў!</a:t>
            </a:r>
          </a:p>
          <a:p>
            <a:pPr algn="ctr"/>
            <a:endParaRPr lang="ru-RU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05800" cy="102235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b="1" u="sng" dirty="0" smtClean="0">
                <a:solidFill>
                  <a:srgbClr val="0070C0"/>
                </a:solidFill>
              </a:rPr>
              <a:t>М</a:t>
            </a:r>
            <a:r>
              <a:rPr lang="be-BY" sz="2400" b="1" u="sng" dirty="0" smtClean="0">
                <a:solidFill>
                  <a:srgbClr val="0070C0"/>
                </a:solidFill>
              </a:rPr>
              <a:t>інск      –       сталіца       нашай              дзяржавы</a:t>
            </a:r>
            <a:endParaRPr lang="ru-RU" sz="2400" b="1" u="sng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1435100"/>
            <a:ext cx="2590800" cy="4432300"/>
          </a:xfrm>
        </p:spPr>
        <p:txBody>
          <a:bodyPr>
            <a:normAutofit/>
          </a:bodyPr>
          <a:lstStyle/>
          <a:p>
            <a:pPr algn="ctr"/>
            <a:r>
              <a:rPr lang="be-BY" sz="2000" b="1" dirty="0" smtClean="0"/>
              <a:t>Плошчы, праспекты, вуліцы</a:t>
            </a:r>
            <a:endParaRPr lang="ru-RU" sz="2000" b="1" dirty="0"/>
          </a:p>
        </p:txBody>
      </p:sp>
      <p:pic>
        <p:nvPicPr>
          <p:cNvPr id="5" name="Picture 2" descr="Панорама площади.  Привокзальная площадь. Мин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362200"/>
            <a:ext cx="279717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05201" y="1524000"/>
            <a:ext cx="243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000" b="1" dirty="0" smtClean="0"/>
              <a:t>Будынкі</a:t>
            </a:r>
            <a:r>
              <a:rPr lang="be-BY" b="1" dirty="0" smtClean="0"/>
              <a:t> </a:t>
            </a:r>
            <a:r>
              <a:rPr lang="be-BY" dirty="0" smtClean="0"/>
              <a:t>             </a:t>
            </a:r>
          </a:p>
          <a:p>
            <a:endParaRPr lang="be-BY" dirty="0"/>
          </a:p>
          <a:p>
            <a:endParaRPr lang="be-BY" dirty="0" smtClean="0"/>
          </a:p>
          <a:p>
            <a:endParaRPr lang="be-BY" dirty="0"/>
          </a:p>
          <a:p>
            <a:endParaRPr lang="be-BY" dirty="0" smtClean="0"/>
          </a:p>
          <a:p>
            <a:endParaRPr lang="be-BY" dirty="0"/>
          </a:p>
          <a:p>
            <a:endParaRPr lang="be-BY" dirty="0" smtClean="0"/>
          </a:p>
          <a:p>
            <a:endParaRPr lang="be-BY" dirty="0"/>
          </a:p>
          <a:p>
            <a:endParaRPr lang="be-BY" dirty="0" smtClean="0"/>
          </a:p>
          <a:p>
            <a:endParaRPr lang="be-BY" dirty="0"/>
          </a:p>
          <a:p>
            <a:endParaRPr lang="be-BY" dirty="0" smtClean="0"/>
          </a:p>
          <a:p>
            <a:endParaRPr lang="ru-RU" dirty="0"/>
          </a:p>
        </p:txBody>
      </p:sp>
      <p:pic>
        <p:nvPicPr>
          <p:cNvPr id="7" name="Picture 2" descr="Гринвичский меридиан Беларуси. Нулевой километр. Октябрьская площадь. Минск.  фото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1917"/>
          <a:stretch>
            <a:fillRect/>
          </a:stretch>
        </p:blipFill>
        <p:spPr bwMode="auto">
          <a:xfrm>
            <a:off x="3200400" y="2362200"/>
            <a:ext cx="279300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00800" y="1600200"/>
            <a:ext cx="2209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b="1" dirty="0" smtClean="0"/>
              <a:t>Імёны</a:t>
            </a:r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  <a:p>
            <a:pPr algn="ctr"/>
            <a:endParaRPr lang="be-BY" b="1" dirty="0"/>
          </a:p>
          <a:p>
            <a:pPr algn="ctr"/>
            <a:endParaRPr lang="be-BY" b="1" dirty="0" smtClean="0"/>
          </a:p>
        </p:txBody>
      </p:sp>
      <p:pic>
        <p:nvPicPr>
          <p:cNvPr id="11" name="Picture 4" descr="Минс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lum bright="-6000"/>
          </a:blip>
          <a:srcRect/>
          <a:stretch>
            <a:fillRect/>
          </a:stretch>
        </p:blipFill>
        <p:spPr bwMode="auto">
          <a:xfrm>
            <a:off x="6324600" y="2362200"/>
            <a:ext cx="2667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e-BY" sz="3600" b="1" u="sng" dirty="0" smtClean="0">
                <a:solidFill>
                  <a:srgbClr val="0070C0"/>
                </a:solidFill>
              </a:rPr>
              <a:t>Мая Рэспубліка</a:t>
            </a:r>
            <a:endParaRPr lang="ru-RU" sz="3600" b="1" u="sng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67000" cy="4525963"/>
          </a:xfrm>
        </p:spPr>
        <p:txBody>
          <a:bodyPr/>
          <a:lstStyle/>
          <a:p>
            <a:pPr algn="ctr">
              <a:buNone/>
            </a:pPr>
            <a:r>
              <a:rPr lang="be-BY" b="1" dirty="0" smtClean="0"/>
              <a:t>Урад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0" y="1600200"/>
            <a:ext cx="2286000" cy="4525963"/>
          </a:xfrm>
        </p:spPr>
        <p:txBody>
          <a:bodyPr/>
          <a:lstStyle/>
          <a:p>
            <a:pPr algn="ctr">
              <a:buNone/>
            </a:pPr>
            <a:r>
              <a:rPr lang="be-BY" b="1" dirty="0" smtClean="0"/>
              <a:t>Імёны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5" name="Picture 2" descr="Минское метро. Станции метро Минска. Станция метро Площадь Ленина на площади Независимости. В этом же здании находится Управление минского метрополитена.. Фото"/>
          <p:cNvPicPr>
            <a:picLocks noChangeAspect="1" noChangeArrowheads="1"/>
          </p:cNvPicPr>
          <p:nvPr/>
        </p:nvPicPr>
        <p:blipFill>
          <a:blip r:embed="rId2" cstate="print"/>
          <a:srcRect b="5879"/>
          <a:stretch>
            <a:fillRect/>
          </a:stretch>
        </p:blipFill>
        <p:spPr bwMode="auto">
          <a:xfrm>
            <a:off x="6705600" y="3124200"/>
            <a:ext cx="228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На пасяджэнні Прэзідыума Савета Міністраў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124200"/>
            <a:ext cx="2667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38600" y="1752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800" b="1" dirty="0" smtClean="0"/>
              <a:t>Даты</a:t>
            </a:r>
          </a:p>
          <a:p>
            <a:pPr algn="ctr"/>
            <a:endParaRPr lang="ru-RU" sz="2800" b="1" dirty="0"/>
          </a:p>
        </p:txBody>
      </p:sp>
      <p:pic>
        <p:nvPicPr>
          <p:cNvPr id="8" name="Picture 2" descr="http://www.belarus.by/relimages/000211_240256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6670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" descr="253.gif"/>
          <p:cNvPicPr>
            <a:picLocks noChangeAspect="1"/>
          </p:cNvPicPr>
          <p:nvPr/>
        </p:nvPicPr>
        <p:blipFill>
          <a:blip r:embed="rId5" cstate="print">
            <a:lum bright="12000" contrast="36000"/>
          </a:blip>
          <a:srcRect/>
          <a:stretch>
            <a:fillRect/>
          </a:stretch>
        </p:blipFill>
        <p:spPr bwMode="auto">
          <a:xfrm>
            <a:off x="3733800" y="4343400"/>
            <a:ext cx="2189047" cy="158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be-BY" sz="3600" b="1" u="sng" dirty="0" smtClean="0"/>
              <a:t>Дзяржаўны герб і сцяг нашай краіны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2514600" cy="4434840"/>
          </a:xfrm>
        </p:spPr>
        <p:txBody>
          <a:bodyPr/>
          <a:lstStyle/>
          <a:p>
            <a:pPr>
              <a:buNone/>
            </a:pPr>
            <a:r>
              <a:rPr lang="be-BY" sz="3600" b="1" dirty="0" smtClean="0"/>
              <a:t>Цікава</a:t>
            </a:r>
          </a:p>
          <a:p>
            <a:pPr>
              <a:buNone/>
            </a:pPr>
            <a:r>
              <a:rPr lang="be-BY" sz="3600" b="1" dirty="0" smtClean="0"/>
              <a:t>ведаць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be-BY" sz="3600" b="1" dirty="0" smtClean="0"/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0" y="1828800"/>
            <a:ext cx="2590800" cy="4267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e-BY" sz="3600" b="1" dirty="0" smtClean="0"/>
              <a:t>Колер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19050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600" b="1" dirty="0" smtClean="0"/>
              <a:t>Даты</a:t>
            </a:r>
          </a:p>
          <a:p>
            <a:endParaRPr lang="ru-RU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429000"/>
            <a:ext cx="26670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9000"/>
            <a:ext cx="2419571" cy="312420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429000"/>
            <a:ext cx="2895600" cy="2590800"/>
          </a:xfrm>
          <a:prstGeom prst="rect">
            <a:avLst/>
          </a:prstGeom>
          <a:noFill/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324600" y="6172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Вясёлка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u="sng" dirty="0" smtClean="0"/>
              <a:t>Тут </a:t>
            </a:r>
            <a:r>
              <a:rPr lang="ru-RU" sz="3600" b="1" u="sng" dirty="0" err="1" smtClean="0"/>
              <a:t>минуўшчына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з</a:t>
            </a:r>
            <a:r>
              <a:rPr lang="ru-RU" sz="3600" b="1" u="sng" dirty="0" smtClean="0"/>
              <a:t> </a:t>
            </a:r>
            <a:r>
              <a:rPr lang="ru-RU" sz="3600" b="1" u="sng" dirty="0" err="1" smtClean="0"/>
              <a:t>сучаснасцю</a:t>
            </a:r>
            <a:r>
              <a:rPr lang="ru-RU" sz="3600" b="1" u="sng" dirty="0" smtClean="0"/>
              <a:t>  </a:t>
            </a:r>
            <a:r>
              <a:rPr lang="ru-RU" sz="3600" b="1" u="sng" dirty="0" err="1" smtClean="0"/>
              <a:t>сышліся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2133600" cy="4434840"/>
          </a:xfrm>
        </p:spPr>
        <p:txBody>
          <a:bodyPr/>
          <a:lstStyle/>
          <a:p>
            <a:pPr algn="ctr">
              <a:buNone/>
            </a:pPr>
            <a:endParaRPr lang="be-BY" b="1" dirty="0" smtClean="0"/>
          </a:p>
          <a:p>
            <a:pPr algn="ctr">
              <a:buNone/>
            </a:pPr>
            <a:r>
              <a:rPr lang="be-BY" b="1" dirty="0" smtClean="0"/>
              <a:t>Гарады</a:t>
            </a:r>
          </a:p>
          <a:p>
            <a:pPr algn="ctr">
              <a:buNone/>
            </a:pPr>
            <a:endParaRPr lang="be-BY" b="1" dirty="0" smtClean="0"/>
          </a:p>
          <a:p>
            <a:pPr algn="ctr">
              <a:buNone/>
            </a:pP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10200" y="1920085"/>
            <a:ext cx="3276600" cy="4434840"/>
          </a:xfrm>
        </p:spPr>
        <p:txBody>
          <a:bodyPr/>
          <a:lstStyle/>
          <a:p>
            <a:pPr algn="ctr">
              <a:buNone/>
            </a:pPr>
            <a:r>
              <a:rPr lang="be-BY" b="1" dirty="0" smtClean="0"/>
              <a:t>Заводы,</a:t>
            </a:r>
          </a:p>
          <a:p>
            <a:pPr algn="ctr">
              <a:buNone/>
            </a:pPr>
            <a:r>
              <a:rPr lang="be-BY" b="1" dirty="0" smtClean="0"/>
              <a:t> электрастанцыі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1981200"/>
            <a:ext cx="228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e-BY" sz="2400" b="1" dirty="0" smtClean="0"/>
          </a:p>
          <a:p>
            <a:pPr algn="ctr"/>
            <a:r>
              <a:rPr lang="be-BY" sz="2400" b="1" dirty="0" smtClean="0"/>
              <a:t>Паданні</a:t>
            </a:r>
          </a:p>
          <a:p>
            <a:endParaRPr lang="be-BY" dirty="0" smtClean="0"/>
          </a:p>
          <a:p>
            <a:endParaRPr lang="ru-RU" dirty="0"/>
          </a:p>
        </p:txBody>
      </p:sp>
      <p:pic>
        <p:nvPicPr>
          <p:cNvPr id="8" name="Picture 4" descr="спорткомплек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276600"/>
            <a:ext cx="2286000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0" y="5486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200" dirty="0" smtClean="0">
                <a:solidFill>
                  <a:srgbClr val="FF0000"/>
                </a:solidFill>
              </a:rPr>
              <a:t>Салігорск – прыгожы горад.</a:t>
            </a:r>
          </a:p>
          <a:p>
            <a:r>
              <a:rPr lang="be-BY" sz="1200" dirty="0" smtClean="0"/>
              <a:t>На здымку  -   спартыўна–</a:t>
            </a:r>
          </a:p>
          <a:p>
            <a:pPr algn="r"/>
            <a:r>
              <a:rPr lang="be-BY" sz="1200" dirty="0" smtClean="0"/>
              <a:t> відовішчны комплекс</a:t>
            </a:r>
            <a:endParaRPr lang="ru-RU" sz="1200" dirty="0"/>
          </a:p>
        </p:txBody>
      </p:sp>
      <p:pic>
        <p:nvPicPr>
          <p:cNvPr id="10" name="Picture 6" descr="Новополоцк на река З"/>
          <p:cNvPicPr>
            <a:picLocks noChangeAspect="1" noChangeArrowheads="1"/>
          </p:cNvPicPr>
          <p:nvPr/>
        </p:nvPicPr>
        <p:blipFill>
          <a:blip r:embed="rId3" cstate="print">
            <a:lum bright="-6000" contrast="18000"/>
          </a:blip>
          <a:srcRect/>
          <a:stretch>
            <a:fillRect/>
          </a:stretch>
        </p:blipFill>
        <p:spPr bwMode="auto">
          <a:xfrm>
            <a:off x="228600" y="3276600"/>
            <a:ext cx="2406650" cy="21336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04800" y="5486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1200" dirty="0" smtClean="0"/>
              <a:t>Горад на беразе  Заходняй Дзвіны.</a:t>
            </a: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276600"/>
            <a:ext cx="2514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19800" y="5410200"/>
            <a:ext cx="2060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 smtClean="0"/>
              <a:t>Возера</a:t>
            </a:r>
            <a:r>
              <a:rPr lang="ru-RU" sz="1200" dirty="0" smtClean="0"/>
              <a:t> </a:t>
            </a:r>
            <a:r>
              <a:rPr lang="ru-RU" sz="1200" dirty="0" err="1" smtClean="0"/>
              <a:t>Лукомскае</a:t>
            </a:r>
            <a:endParaRPr lang="ru-RU" sz="1200" dirty="0" smtClean="0"/>
          </a:p>
          <a:p>
            <a:pPr algn="ctr"/>
            <a:r>
              <a:rPr lang="ru-RU" sz="1200" dirty="0" smtClean="0"/>
              <a:t>Рака </a:t>
            </a:r>
            <a:r>
              <a:rPr lang="ru-RU" sz="1200" dirty="0" err="1" smtClean="0"/>
              <a:t>Лукомль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95</Words>
  <Application>Microsoft Office PowerPoint</Application>
  <PresentationFormat>Экран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 </vt:lpstr>
      <vt:lpstr>   Мінск      –       сталіца       нашай              дзяржавы</vt:lpstr>
      <vt:lpstr>Мая Рэспубліка</vt:lpstr>
      <vt:lpstr>Дзяржаўны герб і сцяг нашай краіны</vt:lpstr>
      <vt:lpstr>Тут минуўшчына з сучаснасцю  сышліся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24</cp:revision>
  <dcterms:created xsi:type="dcterms:W3CDTF">2013-02-20T22:19:13Z</dcterms:created>
  <dcterms:modified xsi:type="dcterms:W3CDTF">2013-02-24T19:45:27Z</dcterms:modified>
</cp:coreProperties>
</file>