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774267-3BEC-45AF-A1C3-0B3E5A2380C1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7F3EC3-24FC-4E24-B499-E22DB38EEEF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Marina\Desktop\Море-и-неб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u="sng" dirty="0"/>
              <a:t>Фитиль </a:t>
            </a:r>
            <a:r>
              <a:rPr lang="ru-RU" sz="4000" b="1" dirty="0" smtClean="0"/>
              <a:t>– шнур для поджигания пороха. </a:t>
            </a:r>
          </a:p>
          <a:p>
            <a:pPr marL="0" indent="0" algn="ctr">
              <a:buNone/>
            </a:pPr>
            <a:r>
              <a:rPr lang="ru-RU" sz="4000" b="1" u="sng" dirty="0" smtClean="0"/>
              <a:t>Артиллерист</a:t>
            </a:r>
            <a:r>
              <a:rPr lang="ru-RU" sz="4000" b="1" dirty="0" smtClean="0"/>
              <a:t> </a:t>
            </a:r>
            <a:r>
              <a:rPr lang="ru-RU" sz="4000" b="1" dirty="0"/>
              <a:t>– </a:t>
            </a:r>
            <a:r>
              <a:rPr lang="ru-RU" sz="4000" b="1" dirty="0" smtClean="0"/>
              <a:t>человек, стреляющий из пушки.</a:t>
            </a:r>
            <a:endParaRPr lang="ru-RU" sz="4000" b="1" dirty="0"/>
          </a:p>
          <a:p>
            <a:pPr marL="0" indent="0" algn="ctr">
              <a:buNone/>
            </a:pPr>
            <a:r>
              <a:rPr lang="ru-RU" sz="4000" b="1" u="sng" dirty="0" smtClean="0"/>
              <a:t>Палуба </a:t>
            </a:r>
            <a:r>
              <a:rPr lang="ru-RU" sz="4000" b="1" dirty="0" smtClean="0"/>
              <a:t>– часть судна.</a:t>
            </a:r>
          </a:p>
          <a:p>
            <a:pPr marL="0" indent="0" algn="ctr">
              <a:buNone/>
            </a:pPr>
            <a:r>
              <a:rPr lang="ru-RU" sz="4000" b="1" u="sng" dirty="0" smtClean="0"/>
              <a:t>Якорь</a:t>
            </a:r>
            <a:r>
              <a:rPr lang="ru-RU" sz="4000" b="1" dirty="0" smtClean="0"/>
              <a:t> – металлический стержень с лапами, укрепленный на цепи и опускаемый на дно для удержания на месте судна, бакена, плавучего маяка. </a:t>
            </a:r>
          </a:p>
          <a:p>
            <a:pPr marL="0" indent="0" algn="ctr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5796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Лев толстой «акула»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Marina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7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ХАРАКТЕРИСТИКА СТАРОГО АРТИЛЛЕРИСТА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/>
              <a:t>РЕШИТЕЛЬНЫЙ;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ХРАБРЫЙ;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МУЖЕСТВЕННЫЙ;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БЕССТРАШНЫЙ;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ОПЫТНЫЙ;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НАХОДЧИВЫЙ;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СМЕЛЫЙ;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ЛЮБИТ СЫНА;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ГЕРОИЧЕСКИЙ;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3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Л.Н.ТОЛСТОЙ «АКУЛА»</a:t>
            </a:r>
            <a:br>
              <a:rPr lang="ru-RU" sz="4800" dirty="0" smtClean="0"/>
            </a:br>
            <a:r>
              <a:rPr lang="ru-RU" sz="4800" dirty="0" smtClean="0"/>
              <a:t>ПЛАН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/>
              <a:t>Корабль </a:t>
            </a:r>
            <a:r>
              <a:rPr lang="ru-RU" sz="4000" dirty="0"/>
              <a:t>у берега </a:t>
            </a:r>
            <a:r>
              <a:rPr lang="ru-RU" sz="4000" dirty="0" smtClean="0"/>
              <a:t>Африки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Весёлое </a:t>
            </a:r>
            <a:r>
              <a:rPr lang="ru-RU" sz="4000" dirty="0"/>
              <a:t>купание в </a:t>
            </a:r>
            <a:r>
              <a:rPr lang="ru-RU" sz="4000" dirty="0" smtClean="0"/>
              <a:t>море</a:t>
            </a:r>
            <a:endParaRPr lang="ru-RU" sz="4000" dirty="0"/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Встреча </a:t>
            </a:r>
            <a:r>
              <a:rPr lang="ru-RU" sz="4000" dirty="0"/>
              <a:t>с </a:t>
            </a:r>
            <a:r>
              <a:rPr lang="ru-RU" sz="4000" dirty="0" smtClean="0"/>
              <a:t>акулой</a:t>
            </a:r>
            <a:endParaRPr lang="ru-RU" sz="4000" dirty="0"/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Артиллерист </a:t>
            </a:r>
            <a:r>
              <a:rPr lang="ru-RU" sz="4000" dirty="0"/>
              <a:t>выстрелил в </a:t>
            </a:r>
            <a:r>
              <a:rPr lang="ru-RU" sz="4000" dirty="0" smtClean="0"/>
              <a:t>акулу</a:t>
            </a:r>
            <a:endParaRPr lang="ru-RU" sz="4000" dirty="0"/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Спасение ребят</a:t>
            </a:r>
            <a:endParaRPr lang="ru-RU" sz="4000" dirty="0"/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7041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5603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ДОМАШНЕЕ ЗАДАНИЕ</a:t>
            </a:r>
          </a:p>
          <a:p>
            <a:pPr marL="0" indent="0" algn="ctr">
              <a:buNone/>
            </a:pPr>
            <a:r>
              <a:rPr lang="ru-RU" sz="5400" dirty="0" smtClean="0"/>
              <a:t>С. </a:t>
            </a:r>
            <a:r>
              <a:rPr lang="ru-RU" sz="5400" dirty="0" smtClean="0"/>
              <a:t>44-47, пересказ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7036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«Я слышу – я забываю,</a:t>
            </a:r>
          </a:p>
          <a:p>
            <a:pPr marL="0" indent="0" algn="ctr">
              <a:buNone/>
            </a:pPr>
            <a:r>
              <a:rPr lang="ru-RU" sz="6600" dirty="0" smtClean="0"/>
              <a:t>Я вижу – я запоминаю,</a:t>
            </a:r>
          </a:p>
          <a:p>
            <a:pPr marL="0" indent="0" algn="ctr">
              <a:buNone/>
            </a:pPr>
            <a:r>
              <a:rPr lang="ru-RU" sz="6600" dirty="0" smtClean="0"/>
              <a:t>Я делаю – я понимаю»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23527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«Корабли лавировали, лавировали да не вылавировали»</a:t>
            </a:r>
          </a:p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5018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Marina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3600400" cy="467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4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ina\Desktop\лев-толстой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04118"/>
            <a:ext cx="5533043" cy="6753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2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260648"/>
            <a:ext cx="6534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В бинокль злюку разгляжу</a:t>
            </a:r>
          </a:p>
          <a:p>
            <a:pPr algn="ctr"/>
            <a:r>
              <a:rPr lang="ru-RU" sz="4800" dirty="0"/>
              <a:t>И капитану доложу.</a:t>
            </a:r>
          </a:p>
          <a:p>
            <a:pPr algn="ctr"/>
            <a:r>
              <a:rPr lang="ru-RU" sz="4800" dirty="0"/>
              <a:t>Знают все прекрасно —</a:t>
            </a:r>
          </a:p>
          <a:p>
            <a:pPr algn="ctr"/>
            <a:r>
              <a:rPr lang="ru-RU" sz="4800" dirty="0"/>
              <a:t>С ней играть опасно:</a:t>
            </a:r>
          </a:p>
          <a:p>
            <a:pPr algn="ctr"/>
            <a:r>
              <a:rPr lang="ru-RU" sz="4800" dirty="0"/>
              <a:t>Зубы острые как нож,</a:t>
            </a:r>
          </a:p>
          <a:p>
            <a:pPr algn="ctr"/>
            <a:r>
              <a:rPr lang="ru-RU" sz="4800" dirty="0"/>
              <a:t>Лучше ты ее не </a:t>
            </a:r>
            <a:r>
              <a:rPr lang="ru-RU" sz="4800" dirty="0" err="1"/>
              <a:t>трожь</a:t>
            </a:r>
            <a:r>
              <a:rPr lang="ru-RU" sz="4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774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7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АКУЛА</a:t>
            </a:r>
            <a:endParaRPr lang="ru-RU" sz="8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Marina\Desktop\2-belaya-aku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19598"/>
            <a:ext cx="8522240" cy="510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1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04664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Во </a:t>
            </a:r>
            <a:r>
              <a:rPr lang="ru-RU" sz="4000" b="1" dirty="0"/>
              <a:t>время путешествия мы с вами</a:t>
            </a:r>
            <a:r>
              <a:rPr lang="ru-RU" sz="4000" b="1" dirty="0" smtClean="0"/>
              <a:t>:</a:t>
            </a:r>
          </a:p>
          <a:p>
            <a:endParaRPr lang="ru-RU" sz="4000" dirty="0"/>
          </a:p>
          <a:p>
            <a:r>
              <a:rPr lang="ru-RU" sz="4000" dirty="0"/>
              <a:t>-познакомимся с литературными героями</a:t>
            </a:r>
            <a:r>
              <a:rPr lang="ru-RU" sz="4000" dirty="0" smtClean="0"/>
              <a:t>;</a:t>
            </a:r>
          </a:p>
          <a:p>
            <a:endParaRPr lang="ru-RU" sz="4000" dirty="0"/>
          </a:p>
          <a:p>
            <a:r>
              <a:rPr lang="ru-RU" sz="4000" dirty="0"/>
              <a:t>-будем анализировать их поступки</a:t>
            </a:r>
            <a:r>
              <a:rPr lang="ru-RU" sz="4000" dirty="0" smtClean="0"/>
              <a:t>;</a:t>
            </a:r>
          </a:p>
          <a:p>
            <a:endParaRPr lang="ru-RU" sz="4000" dirty="0"/>
          </a:p>
          <a:p>
            <a:r>
              <a:rPr lang="ru-RU" sz="4000" dirty="0"/>
              <a:t>-научимся понимать мотивы их поведения, давать им оценки.</a:t>
            </a:r>
          </a:p>
        </p:txBody>
      </p:sp>
    </p:spTree>
    <p:extLst>
      <p:ext uri="{BB962C8B-B14F-4D97-AF65-F5344CB8AC3E}">
        <p14:creationId xmlns:p14="http://schemas.microsoft.com/office/powerpoint/2010/main" val="34449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000" dirty="0" smtClean="0"/>
              <a:t>Фитиль</a:t>
            </a:r>
          </a:p>
          <a:p>
            <a:pPr marL="0" indent="0" algn="ctr">
              <a:buNone/>
            </a:pPr>
            <a:r>
              <a:rPr lang="ru-RU" sz="5000" dirty="0" smtClean="0"/>
              <a:t>Артиллерист</a:t>
            </a:r>
          </a:p>
          <a:p>
            <a:pPr marL="0" indent="0" algn="ctr">
              <a:buNone/>
            </a:pPr>
            <a:r>
              <a:rPr lang="ru-RU" sz="5000" dirty="0" smtClean="0"/>
              <a:t>Палуба</a:t>
            </a:r>
          </a:p>
          <a:p>
            <a:pPr marL="0" indent="0" algn="ctr">
              <a:buNone/>
            </a:pPr>
            <a:r>
              <a:rPr lang="ru-RU" sz="5000" dirty="0" smtClean="0"/>
              <a:t>Якорь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1919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536</TotalTime>
  <Words>194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Презентация PowerPoint</vt:lpstr>
      <vt:lpstr>Презентация PowerPoint</vt:lpstr>
      <vt:lpstr>Презентация PowerPoint</vt:lpstr>
      <vt:lpstr>Проверка домашнего задания</vt:lpstr>
      <vt:lpstr>Презентация PowerPoint</vt:lpstr>
      <vt:lpstr>Презентация PowerPoint</vt:lpstr>
      <vt:lpstr>АКУЛА</vt:lpstr>
      <vt:lpstr>Презентация PowerPoint</vt:lpstr>
      <vt:lpstr>Презентация PowerPoint</vt:lpstr>
      <vt:lpstr>Презентация PowerPoint</vt:lpstr>
      <vt:lpstr>Лев толстой «акула»</vt:lpstr>
      <vt:lpstr>ХАРАКТЕРИСТИКА СТАРОГО АРТИЛЛЕРИСТА</vt:lpstr>
      <vt:lpstr>Л.Н.ТОЛСТОЙ «АКУЛА» ПЛАН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Marina</cp:lastModifiedBy>
  <cp:revision>10</cp:revision>
  <dcterms:created xsi:type="dcterms:W3CDTF">2017-02-20T11:59:08Z</dcterms:created>
  <dcterms:modified xsi:type="dcterms:W3CDTF">2017-02-21T12:18:11Z</dcterms:modified>
</cp:coreProperties>
</file>