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6" r:id="rId3"/>
    <p:sldId id="271" r:id="rId4"/>
    <p:sldId id="272" r:id="rId5"/>
    <p:sldId id="273" r:id="rId6"/>
    <p:sldId id="274" r:id="rId7"/>
    <p:sldId id="276" r:id="rId8"/>
    <p:sldId id="277" r:id="rId9"/>
    <p:sldId id="27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7D8E-2608-4909-8CB6-C6A9DADFDB47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3448-7B52-4231-A926-7C4DD434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7D8E-2608-4909-8CB6-C6A9DADFDB47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3448-7B52-4231-A926-7C4DD434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7D8E-2608-4909-8CB6-C6A9DADFDB47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3448-7B52-4231-A926-7C4DD434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7D8E-2608-4909-8CB6-C6A9DADFDB47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3448-7B52-4231-A926-7C4DD434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7D8E-2608-4909-8CB6-C6A9DADFDB47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3448-7B52-4231-A926-7C4DD434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7D8E-2608-4909-8CB6-C6A9DADFDB47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3448-7B52-4231-A926-7C4DD434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7D8E-2608-4909-8CB6-C6A9DADFDB47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3448-7B52-4231-A926-7C4DD434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7D8E-2608-4909-8CB6-C6A9DADFDB47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3448-7B52-4231-A926-7C4DD434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7D8E-2608-4909-8CB6-C6A9DADFDB47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3448-7B52-4231-A926-7C4DD434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7D8E-2608-4909-8CB6-C6A9DADFDB47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3448-7B52-4231-A926-7C4DD434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7D8E-2608-4909-8CB6-C6A9DADFDB47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3448-7B52-4231-A926-7C4DD434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A7D8E-2608-4909-8CB6-C6A9DADFDB47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03448-7B52-4231-A926-7C4DD434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707109/d8ae7487-329e-4a7b-b0ff-dc13d4f3734f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1452"/>
            <a:ext cx="9143999" cy="69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2" y="764704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Восприятие  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         </a:t>
            </a:r>
          </a:p>
          <a:p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           величины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mpac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4509120"/>
            <a:ext cx="432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        Учитель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–дефектолог: 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Курчанова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Ирина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1876768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7643" y="2571744"/>
            <a:ext cx="3769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МОЛОДЕЦ 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https://img2.freepng.ru/20181117/fvh/kisspng-basket-wicker-nyseglw-small-wicker-basket-with-handle-baka-233-5befa09ba7ce10.110254841542430875687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1" t="5570" r="11141" b="12468"/>
          <a:stretch/>
        </p:blipFill>
        <p:spPr bwMode="auto">
          <a:xfrm>
            <a:off x="3067469" y="2115784"/>
            <a:ext cx="2656659" cy="21994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оле 16"/>
          <p:cNvSpPr txBox="1"/>
          <p:nvPr/>
        </p:nvSpPr>
        <p:spPr>
          <a:xfrm>
            <a:off x="395536" y="219771"/>
            <a:ext cx="8208912" cy="61694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Собери все </a:t>
            </a:r>
            <a:r>
              <a:rPr lang="ru-RU" sz="3600" dirty="0" smtClean="0">
                <a:solidFill>
                  <a:schemeClr val="tx1"/>
                </a:solidFill>
              </a:rPr>
              <a:t>маленькие предметы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5" name="Рисунок 14" descr="https://i.pinimg.com/736x/b3/3a/cc/b33accebb282b455f5575438883c59e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4" t="26796" r="26172" b="51381"/>
          <a:stretch/>
        </p:blipFill>
        <p:spPr bwMode="auto">
          <a:xfrm>
            <a:off x="530275" y="1181857"/>
            <a:ext cx="882650" cy="1245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https://i.pinimg.com/736x/b3/3a/cc/b33accebb282b455f5575438883c59e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27072" r="50782" b="51105"/>
          <a:stretch/>
        </p:blipFill>
        <p:spPr bwMode="auto">
          <a:xfrm>
            <a:off x="7524328" y="2427092"/>
            <a:ext cx="1242690" cy="1624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https://i.pinimg.com/736x/b3/3a/cc/b33accebb282b455f5575438883c59e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76519" r="75783" b="1658"/>
          <a:stretch/>
        </p:blipFill>
        <p:spPr bwMode="auto">
          <a:xfrm>
            <a:off x="7721798" y="5378938"/>
            <a:ext cx="882650" cy="1245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https://i.pinimg.com/736x/b3/3a/cc/b33accebb282b455f5575438883c59e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3" t="51105" r="26563" b="27072"/>
          <a:stretch/>
        </p:blipFill>
        <p:spPr bwMode="auto">
          <a:xfrm>
            <a:off x="7884368" y="870549"/>
            <a:ext cx="882650" cy="1245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https://i.pinimg.com/736x/b3/3a/cc/b33accebb282b455f5575438883c59e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6519" r="27344" b="1658"/>
          <a:stretch/>
        </p:blipFill>
        <p:spPr bwMode="auto">
          <a:xfrm>
            <a:off x="2485559" y="5421522"/>
            <a:ext cx="882650" cy="1245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 descr="https://i.pinimg.com/736x/b3/3a/cc/b33accebb282b455f5575438883c59e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4" t="26796" r="26172" b="51381"/>
          <a:stretch/>
        </p:blipFill>
        <p:spPr bwMode="auto">
          <a:xfrm>
            <a:off x="657328" y="4581128"/>
            <a:ext cx="560718" cy="6226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 descr="https://i.pinimg.com/736x/b3/3a/cc/b33accebb282b455f5575438883c59e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6519" r="27344" b="1658"/>
          <a:stretch/>
        </p:blipFill>
        <p:spPr bwMode="auto">
          <a:xfrm>
            <a:off x="6156176" y="5836903"/>
            <a:ext cx="441325" cy="6226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 descr="https://i.pinimg.com/736x/b3/3a/cc/b33accebb282b455f5575438883c59e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76519" r="75783" b="1658"/>
          <a:stretch/>
        </p:blipFill>
        <p:spPr bwMode="auto">
          <a:xfrm>
            <a:off x="6372200" y="870549"/>
            <a:ext cx="504056" cy="6226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 descr="https://bipbap.ru/wp-content/uploads/2019/10/zaychik-3god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7" t="25482" r="7379" b="47104"/>
          <a:stretch/>
        </p:blipFill>
        <p:spPr bwMode="auto">
          <a:xfrm>
            <a:off x="530275" y="5378938"/>
            <a:ext cx="704657" cy="9159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 descr="https://bipbap.ru/wp-content/uploads/2019/10/zaychik-3god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7" t="25482" r="7379" b="47104"/>
          <a:stretch/>
        </p:blipFill>
        <p:spPr bwMode="auto">
          <a:xfrm>
            <a:off x="8068243" y="4315255"/>
            <a:ext cx="514899" cy="5317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 descr="https://cdn3.imgbb.ru/user/143/1430521/201805/2e11636bd181fc6b3381f0435665ab90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" t="12473" r="71731" b="70968"/>
          <a:stretch/>
        </p:blipFill>
        <p:spPr bwMode="auto">
          <a:xfrm>
            <a:off x="4283968" y="5378938"/>
            <a:ext cx="1131783" cy="14124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 descr="https://cdn3.imgbb.ru/user/143/1430521/201805/2e11636bd181fc6b3381f0435665ab90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" t="12473" r="71731" b="70968"/>
          <a:stretch/>
        </p:blipFill>
        <p:spPr bwMode="auto">
          <a:xfrm>
            <a:off x="519023" y="2822256"/>
            <a:ext cx="672019" cy="6067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0472E-6 L -0.17709 0.25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126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953E-6 L -0.3474 -0.220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8" y="-110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9.25069E-9 L -0.14948 -0.430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-215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4255E-6 L 0.37396 -0.244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-12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59759E-6 L 0.37518 -0.050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25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https://img2.freepng.ru/20181117/fvh/kisspng-basket-wicker-nyseglw-small-wicker-basket-with-handle-baka-233-5befa09ba7ce10.110254841542430875687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1" t="5570" r="11141" b="12468"/>
          <a:stretch/>
        </p:blipFill>
        <p:spPr bwMode="auto">
          <a:xfrm>
            <a:off x="3059832" y="2371547"/>
            <a:ext cx="2694982" cy="2327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оле 16"/>
          <p:cNvSpPr txBox="1"/>
          <p:nvPr/>
        </p:nvSpPr>
        <p:spPr>
          <a:xfrm>
            <a:off x="395536" y="219771"/>
            <a:ext cx="8280920" cy="72008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Собери </a:t>
            </a:r>
            <a:r>
              <a:rPr lang="ru-RU" sz="3600" dirty="0" smtClean="0">
                <a:solidFill>
                  <a:schemeClr val="tx1"/>
                </a:solidFill>
              </a:rPr>
              <a:t>все большие предметы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0" name="Рисунок 19" descr="https://bipbap.ru/wp-content/uploads/2019/10/zaychik-3god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 t="69499" r="75584" b="3087"/>
          <a:stretch/>
        </p:blipFill>
        <p:spPr bwMode="auto">
          <a:xfrm>
            <a:off x="539552" y="1340768"/>
            <a:ext cx="977265" cy="9914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http://mtdata.ru/u27/photo0624/20708375146-0/original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" t="38184" r="61538" b="4537"/>
          <a:stretch/>
        </p:blipFill>
        <p:spPr bwMode="auto">
          <a:xfrm>
            <a:off x="994096" y="5165423"/>
            <a:ext cx="1265297" cy="13757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https://avatars.mds.yandex.net/get-pdb/2832867/d2e664db-5f7c-4ad9-ab7a-22af90994510/s120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7" t="36622" r="58604" b="35484"/>
          <a:stretch/>
        </p:blipFill>
        <p:spPr bwMode="auto">
          <a:xfrm>
            <a:off x="7596336" y="1250112"/>
            <a:ext cx="1241802" cy="1446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 descr="https://avatars.mds.yandex.net/get-pdb/2832867/d2e664db-5f7c-4ad9-ab7a-22af90994510/s120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1707" r="59931" b="70399"/>
          <a:stretch/>
        </p:blipFill>
        <p:spPr bwMode="auto">
          <a:xfrm>
            <a:off x="7760772" y="3198397"/>
            <a:ext cx="1013835" cy="1014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 descr="https://avatars.mds.yandex.net/get-pdb/1766896/e893c405-3bfb-473a-a27a-99b5018a4795/s120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08" t="9783" r="7390" b="59058"/>
          <a:stretch/>
        </p:blipFill>
        <p:spPr bwMode="auto">
          <a:xfrm>
            <a:off x="402989" y="2786706"/>
            <a:ext cx="1023233" cy="10379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 descr="https://avatars.mds.yandex.net/get-pdb/1766896/e893c405-3bfb-473a-a27a-99b5018a4795/s120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9" t="59420" r="6859" b="9421"/>
          <a:stretch/>
        </p:blipFill>
        <p:spPr bwMode="auto">
          <a:xfrm>
            <a:off x="6588224" y="5589240"/>
            <a:ext cx="720080" cy="8717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 descr="https://i.pinimg.com/736x/31/70/7a/31707ab73140bad9195f65d3c6605b75--autumn-theme-clipart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1" t="37594" r="38455" b="36090"/>
          <a:stretch/>
        </p:blipFill>
        <p:spPr bwMode="auto">
          <a:xfrm>
            <a:off x="2915816" y="5504244"/>
            <a:ext cx="839981" cy="788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 descr="https://i.pinimg.com/736x/31/70/7a/31707ab73140bad9195f65d3c6605b75--autumn-theme-clipart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7" t="66542" r="9009" b="7142"/>
          <a:stretch/>
        </p:blipFill>
        <p:spPr bwMode="auto">
          <a:xfrm>
            <a:off x="6300192" y="1026300"/>
            <a:ext cx="816035" cy="9471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 descr="https://i1.wp.com/www.funnycrafts.us/wp-content/uploads/2016/03/big-and-small-activities-for-preschool-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9747" r="70292" b="54639"/>
          <a:stretch/>
        </p:blipFill>
        <p:spPr bwMode="auto">
          <a:xfrm>
            <a:off x="4860032" y="5189393"/>
            <a:ext cx="1125468" cy="11442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 descr="https://i1.wp.com/www.funnycrafts.us/wp-content/uploads/2016/03/big-and-small-activities-for-preschool-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t="56232" r="70557" b="13027"/>
          <a:stretch/>
        </p:blipFill>
        <p:spPr bwMode="auto">
          <a:xfrm>
            <a:off x="7831413" y="4983383"/>
            <a:ext cx="981452" cy="10417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Рисунок 29" descr="https://i.pinimg.com/736x/54/3e/fe/543efe4237fce8b1f5f620880d6fde35--conte-pre-school.jpg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" t="7116" r="72679" b="55431"/>
          <a:stretch/>
        </p:blipFill>
        <p:spPr bwMode="auto">
          <a:xfrm>
            <a:off x="2404355" y="1072660"/>
            <a:ext cx="772349" cy="8600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 descr="https://i1.wp.com/www.funnycrafts.us/wp-content/uploads/2016/03/big-and-small-activities-for-preschool-3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9747" r="70292" b="54639"/>
          <a:stretch/>
        </p:blipFill>
        <p:spPr bwMode="auto">
          <a:xfrm>
            <a:off x="539552" y="3839109"/>
            <a:ext cx="720080" cy="7484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Рисунок 31" descr="https://avatars.mds.yandex.net/get-pdb/1766896/e893c405-3bfb-473a-a27a-99b5018a4795/s120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9" t="59420" r="6859" b="9421"/>
          <a:stretch/>
        </p:blipFill>
        <p:spPr bwMode="auto">
          <a:xfrm>
            <a:off x="4175956" y="997845"/>
            <a:ext cx="1246810" cy="1334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610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6901E-6 L -0.3434 0.222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0" y="11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0481E-7 L -0.08507 -0.329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-164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34968E-6 L 0.27552 -0.356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7" y="-178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https://img2.freepng.ru/20181117/fvh/kisspng-basket-wicker-nyseglw-small-wicker-basket-with-handle-baka-233-5befa09ba7ce10.110254841542430875687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1" t="5570" r="11141" b="12468"/>
          <a:stretch/>
        </p:blipFill>
        <p:spPr bwMode="auto">
          <a:xfrm>
            <a:off x="3275856" y="2730064"/>
            <a:ext cx="2506379" cy="2309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оле 16"/>
          <p:cNvSpPr txBox="1"/>
          <p:nvPr/>
        </p:nvSpPr>
        <p:spPr>
          <a:xfrm>
            <a:off x="683568" y="219771"/>
            <a:ext cx="8019842" cy="72008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Собери </a:t>
            </a:r>
            <a:r>
              <a:rPr lang="ru-RU" sz="3600" dirty="0" smtClean="0">
                <a:solidFill>
                  <a:schemeClr val="tx1"/>
                </a:solidFill>
              </a:rPr>
              <a:t>все средние предметы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9" name="Рисунок 18" descr="https://i.pinimg.com/736x/54/3e/fe/543efe4237fce8b1f5f620880d6fde35--conte-pre-schoo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59925" r="74009" b="10487"/>
          <a:stretch/>
        </p:blipFill>
        <p:spPr bwMode="auto">
          <a:xfrm>
            <a:off x="683568" y="1268760"/>
            <a:ext cx="797049" cy="910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https://i.pinimg.com/736x/54/3e/fe/543efe4237fce8b1f5f620880d6fde35--conte-pre-schoo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" t="10861" r="73211" b="59551"/>
          <a:stretch/>
        </p:blipFill>
        <p:spPr bwMode="auto">
          <a:xfrm>
            <a:off x="483650" y="3861049"/>
            <a:ext cx="941065" cy="1054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https://i.pinimg.com/originals/4d/f5/d3/4df5d330bca9381be006cdb0ca5081a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t="5518" r="75153" b="85057"/>
          <a:stretch/>
        </p:blipFill>
        <p:spPr bwMode="auto">
          <a:xfrm>
            <a:off x="1109387" y="5733256"/>
            <a:ext cx="819785" cy="645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https://i.pinimg.com/originals/4d/f5/d3/4df5d330bca9381be006cdb0ca5081a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 t="24598" r="74539" b="65977"/>
          <a:stretch/>
        </p:blipFill>
        <p:spPr bwMode="auto">
          <a:xfrm>
            <a:off x="7602018" y="1326119"/>
            <a:ext cx="819785" cy="645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 descr="https://i.pinimg.com/originals/4d/f5/d3/4df5d330bca9381be006cdb0ca5081a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" t="65287" r="75766" b="25288"/>
          <a:stretch/>
        </p:blipFill>
        <p:spPr bwMode="auto">
          <a:xfrm>
            <a:off x="8147627" y="3807406"/>
            <a:ext cx="819785" cy="645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 descr="https://cdn3.imgbb.ru/user/143/1430521/201805/2e11636bd181fc6b3381f0435665ab90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" t="51613" r="71427" b="31828"/>
          <a:stretch/>
        </p:blipFill>
        <p:spPr bwMode="auto">
          <a:xfrm>
            <a:off x="8244154" y="2521261"/>
            <a:ext cx="626732" cy="6545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 descr="https://i.pinimg.com/736x/54/3e/fe/543efe4237fce8b1f5f620880d6fde35--conte-pre-schoo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59925" r="74009" b="10487"/>
          <a:stretch/>
        </p:blipFill>
        <p:spPr bwMode="auto">
          <a:xfrm>
            <a:off x="7984988" y="4661170"/>
            <a:ext cx="1093204" cy="1287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 descr="https://i.pinimg.com/736x/54/3e/fe/543efe4237fce8b1f5f620880d6fde35--conte-pre-schoo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59925" r="74009" b="10487"/>
          <a:stretch/>
        </p:blipFill>
        <p:spPr bwMode="auto">
          <a:xfrm>
            <a:off x="2771800" y="5039862"/>
            <a:ext cx="1584176" cy="18181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 descr="https://i.pinimg.com/originals/4d/f5/d3/4df5d330bca9381be006cdb0ca5081a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" t="65287" r="75766" b="25288"/>
          <a:stretch/>
        </p:blipFill>
        <p:spPr bwMode="auto">
          <a:xfrm>
            <a:off x="449725" y="2347360"/>
            <a:ext cx="974990" cy="1082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 descr="https://i.pinimg.com/originals/4d/f5/d3/4df5d330bca9381be006cdb0ca5081a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" t="65287" r="75766" b="25288"/>
          <a:stretch/>
        </p:blipFill>
        <p:spPr bwMode="auto">
          <a:xfrm>
            <a:off x="6659978" y="5500714"/>
            <a:ext cx="1584176" cy="13572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Рисунок 29" descr="https://cdn3.imgbb.ru/user/143/1430521/201805/2e11636bd181fc6b3381f0435665ab90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" t="51613" r="71427" b="31828"/>
          <a:stretch/>
        </p:blipFill>
        <p:spPr bwMode="auto">
          <a:xfrm>
            <a:off x="4976245" y="5534467"/>
            <a:ext cx="834626" cy="1043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 descr="https://cdn3.imgbb.ru/user/143/1430521/201805/2e11636bd181fc6b3381f0435665ab90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" t="51613" r="71427" b="31828"/>
          <a:stretch/>
        </p:blipFill>
        <p:spPr bwMode="auto">
          <a:xfrm>
            <a:off x="2418425" y="987506"/>
            <a:ext cx="1114274" cy="13230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Рисунок 31" descr="https://i.pinimg.com/originals/4d/f5/d3/4df5d330bca9381be006cdb0ca5081a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t="5518" r="75153" b="85057"/>
          <a:stretch/>
        </p:blipFill>
        <p:spPr bwMode="auto">
          <a:xfrm>
            <a:off x="6084168" y="962268"/>
            <a:ext cx="1367898" cy="12264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610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69935E-6 L 0.36615 0.09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9" y="4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022E-6 L -0.06302 -0.367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-183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19981E-6 L -0.37778 -0.294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9" y="-147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i.pinimg.com/736x/d6/d0/10/d6d0108a3326c593a636e01cc8e93e6f--beren-pre-school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4" t="50376" r="33683"/>
          <a:stretch/>
        </p:blipFill>
        <p:spPr bwMode="auto">
          <a:xfrm>
            <a:off x="3378711" y="4581127"/>
            <a:ext cx="1954530" cy="208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i.pinimg.com/736x/d6/d0/10/d6d0108a3326c593a636e01cc8e93e6f--beren-pre-school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6" r="67107"/>
          <a:stretch/>
        </p:blipFill>
        <p:spPr bwMode="auto">
          <a:xfrm>
            <a:off x="395536" y="4581128"/>
            <a:ext cx="1954530" cy="208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оле 16"/>
          <p:cNvSpPr txBox="1"/>
          <p:nvPr/>
        </p:nvSpPr>
        <p:spPr>
          <a:xfrm>
            <a:off x="251520" y="219771"/>
            <a:ext cx="8208912" cy="72008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Соотнеси предметы по размерам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i.pinimg.com/736x/d6/d0/10/d6d0108a3326c593a636e01cc8e93e6f--beren-pre-school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t="14714" r="73859" b="62504"/>
          <a:stretch/>
        </p:blipFill>
        <p:spPr bwMode="auto">
          <a:xfrm>
            <a:off x="4189863" y="2101756"/>
            <a:ext cx="1143378" cy="955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i.pinimg.com/736x/d6/d0/10/d6d0108a3326c593a636e01cc8e93e6f--beren-pre-school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2" t="11978" r="38342" b="62325"/>
          <a:stretch/>
        </p:blipFill>
        <p:spPr bwMode="auto">
          <a:xfrm>
            <a:off x="6810232" y="1843088"/>
            <a:ext cx="1433015" cy="10775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i.pinimg.com/736x/d6/d0/10/d6d0108a3326c593a636e01cc8e93e6f--beren-pre-school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7" t="50376"/>
          <a:stretch/>
        </p:blipFill>
        <p:spPr bwMode="auto">
          <a:xfrm>
            <a:off x="6526302" y="4581128"/>
            <a:ext cx="1954530" cy="2080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i.pinimg.com/736x/d6/d0/10/d6d0108a3326c593a636e01cc8e93e6f--beren-pre-school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4" t="8543" r="3399" b="58066"/>
          <a:stretch/>
        </p:blipFill>
        <p:spPr bwMode="auto">
          <a:xfrm>
            <a:off x="700088" y="1843088"/>
            <a:ext cx="1649978" cy="1400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610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1781 L 0.62187 0.25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54" y="13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01758E-6 L -0.34496 0.330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7" y="16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92137E-6 L -0.37448 0.3205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3" y="160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pdb/1766896/e893c405-3bfb-473a-a27a-99b5018a4795/s120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1" t="51087" r="33661" b="-1812"/>
          <a:stretch/>
        </p:blipFill>
        <p:spPr bwMode="auto">
          <a:xfrm>
            <a:off x="827584" y="4149080"/>
            <a:ext cx="1938655" cy="2206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avatars.mds.yandex.net/get-pdb/1766896/e893c405-3bfb-473a-a27a-99b5018a4795/s120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5" r="67362"/>
          <a:stretch/>
        </p:blipFill>
        <p:spPr bwMode="auto">
          <a:xfrm>
            <a:off x="6611200" y="4064738"/>
            <a:ext cx="1938655" cy="2206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avatars.mds.yandex.net/get-pdb/1766896/e893c405-3bfb-473a-a27a-99b5018a4795/s120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2" t="49275"/>
          <a:stretch/>
        </p:blipFill>
        <p:spPr bwMode="auto">
          <a:xfrm>
            <a:off x="3923928" y="4064739"/>
            <a:ext cx="1938655" cy="2206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оле 16"/>
          <p:cNvSpPr txBox="1"/>
          <p:nvPr/>
        </p:nvSpPr>
        <p:spPr>
          <a:xfrm>
            <a:off x="395536" y="219770"/>
            <a:ext cx="8208912" cy="1120997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Соотнеси  предметы по размерам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https://avatars.mds.yandex.net/get-pdb/1766896/e893c405-3bfb-473a-a27a-99b5018a4795/s120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1" t="7193" r="39282" b="58924"/>
          <a:stretch/>
        </p:blipFill>
        <p:spPr bwMode="auto">
          <a:xfrm>
            <a:off x="6878472" y="1869743"/>
            <a:ext cx="1310186" cy="1473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avatars.mds.yandex.net/get-pdb/1766896/e893c405-3bfb-473a-a27a-99b5018a4795/s120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9" t="12946" r="6401" b="62749"/>
          <a:stretch/>
        </p:blipFill>
        <p:spPr bwMode="auto">
          <a:xfrm>
            <a:off x="1343024" y="2157413"/>
            <a:ext cx="1042989" cy="1057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avatars.mds.yandex.net/get-pdb/1766896/e893c405-3bfb-473a-a27a-99b5018a4795/s120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4762" r="69329" b="54766"/>
          <a:stretch/>
        </p:blipFill>
        <p:spPr bwMode="auto">
          <a:xfrm>
            <a:off x="4067034" y="1869743"/>
            <a:ext cx="1678674" cy="17605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011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21924E-6 L 0.31927 0.274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5" y="137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031E-6 L -0.57014 0.290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7" y="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55227E-6 L 0.27205 0.285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14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16"/>
          <p:cNvSpPr txBox="1"/>
          <p:nvPr/>
        </p:nvSpPr>
        <p:spPr>
          <a:xfrm>
            <a:off x="683568" y="219770"/>
            <a:ext cx="8019842" cy="1120997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Сравни предметы, найди сначала все высокие предметы, а затем низкие 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https://konspekta.net/studopediaru/baza19/2247956949080.files/image02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5" t="12556" r="7272" b="68100"/>
          <a:stretch/>
        </p:blipFill>
        <p:spPr bwMode="auto">
          <a:xfrm>
            <a:off x="2483768" y="2801918"/>
            <a:ext cx="2551430" cy="18180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konspekta.net/studopediaru/baza19/2247956949080.files/image02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" t="1357" r="63840" b="67534"/>
          <a:stretch/>
        </p:blipFill>
        <p:spPr bwMode="auto">
          <a:xfrm>
            <a:off x="539552" y="1776518"/>
            <a:ext cx="1701165" cy="2923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im0-tub-by.yandex.net/i?id=3fa7068444f8d6e14e7facb76399d5b5&amp;n=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5" t="7317" r="24326" b="66551"/>
          <a:stretch/>
        </p:blipFill>
        <p:spPr bwMode="auto">
          <a:xfrm>
            <a:off x="5796986" y="3161203"/>
            <a:ext cx="1148080" cy="1406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im0-tub-by.yandex.net/i?id=3fa7068444f8d6e14e7facb76399d5b5&amp;n=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7" t="7317" r="1940" b="66551"/>
          <a:stretch/>
        </p:blipFill>
        <p:spPr bwMode="auto">
          <a:xfrm>
            <a:off x="7443043" y="3733390"/>
            <a:ext cx="967105" cy="796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59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onspekta.net/studopediaru/baza19/2247956949080.files/image02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6" t="67874" r="13358" b="2261"/>
          <a:stretch/>
        </p:blipFill>
        <p:spPr bwMode="auto">
          <a:xfrm>
            <a:off x="395536" y="3356992"/>
            <a:ext cx="1368152" cy="2806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konspekta.net/studopediaru/baza19/2247956949080.files/image02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58" t="68779" r="1790" b="1356"/>
          <a:stretch/>
        </p:blipFill>
        <p:spPr bwMode="auto">
          <a:xfrm>
            <a:off x="1763688" y="3465810"/>
            <a:ext cx="733425" cy="2806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fs01.urokimatematiki.ru/e/0027f6-01b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8" t="51351" r="1238" b="18182"/>
          <a:stretch/>
        </p:blipFill>
        <p:spPr bwMode="auto">
          <a:xfrm>
            <a:off x="4390906" y="4423031"/>
            <a:ext cx="2508885" cy="1318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fs01.urokimatematiki.ru/e/0027f6-01b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1" t="82555" r="1775" b="1720"/>
          <a:stretch/>
        </p:blipFill>
        <p:spPr bwMode="auto">
          <a:xfrm>
            <a:off x="3275856" y="3796942"/>
            <a:ext cx="2508885" cy="680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i054.radikal.ru/1108/0d/367d3de5dca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t="18151" r="3662" b="68760"/>
          <a:stretch/>
        </p:blipFill>
        <p:spPr bwMode="auto">
          <a:xfrm>
            <a:off x="4292819" y="2349734"/>
            <a:ext cx="3667760" cy="796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i054.radikal.ru/1108/0d/367d3de5dca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1" t="30717" r="2289" b="58812"/>
          <a:stretch/>
        </p:blipFill>
        <p:spPr bwMode="auto">
          <a:xfrm>
            <a:off x="4639877" y="1683362"/>
            <a:ext cx="3369945" cy="637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im0-tub-by.yandex.net/i?id=1e7e34e631922bcb1f401abaa9fe3e3e-l&amp;n=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6" t="22745" r="51161" b="26667"/>
          <a:stretch/>
        </p:blipFill>
        <p:spPr bwMode="auto">
          <a:xfrm>
            <a:off x="7291142" y="3146659"/>
            <a:ext cx="515620" cy="36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im0-tub-by.yandex.net/i?id=1e7e34e631922bcb1f401abaa9fe3e3e-l&amp;n=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22352" r="73344" b="25884"/>
          <a:stretch/>
        </p:blipFill>
        <p:spPr bwMode="auto">
          <a:xfrm>
            <a:off x="7976643" y="2986953"/>
            <a:ext cx="972473" cy="37644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оле 16"/>
          <p:cNvSpPr txBox="1"/>
          <p:nvPr/>
        </p:nvSpPr>
        <p:spPr>
          <a:xfrm>
            <a:off x="395536" y="219770"/>
            <a:ext cx="8208912" cy="1120997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Сравни предметы, найди сначала все </a:t>
            </a:r>
            <a:r>
              <a:rPr lang="ru-RU" sz="3600" dirty="0" smtClean="0">
                <a:solidFill>
                  <a:schemeClr val="tx1"/>
                </a:solidFill>
              </a:rPr>
              <a:t>толстые </a:t>
            </a:r>
            <a:r>
              <a:rPr lang="ru-RU" sz="3600" dirty="0">
                <a:solidFill>
                  <a:schemeClr val="tx1"/>
                </a:solidFill>
              </a:rPr>
              <a:t>предметы, а затем </a:t>
            </a:r>
            <a:r>
              <a:rPr lang="ru-RU" sz="3600" dirty="0" smtClean="0">
                <a:solidFill>
                  <a:schemeClr val="tx1"/>
                </a:solidFill>
              </a:rPr>
              <a:t>тонкие 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9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onspekta.net/studopediaru/baza19/2247956949080.files/image02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6" t="68553" r="42784" b="1582"/>
          <a:stretch/>
        </p:blipFill>
        <p:spPr bwMode="auto">
          <a:xfrm>
            <a:off x="2771800" y="3608928"/>
            <a:ext cx="1179830" cy="25186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konspekta.net/studopediaru/baza19/2247956949080.files/image02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68666" r="67128" b="1469"/>
          <a:stretch/>
        </p:blipFill>
        <p:spPr bwMode="auto">
          <a:xfrm>
            <a:off x="539552" y="3218219"/>
            <a:ext cx="1881505" cy="2806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im0-tub-by.yandex.net/i?id=3fa7068444f8d6e14e7facb76399d5b5&amp;n=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2" t="38676" r="26272" b="36585"/>
          <a:stretch/>
        </p:blipFill>
        <p:spPr bwMode="auto">
          <a:xfrm>
            <a:off x="5868144" y="5013176"/>
            <a:ext cx="1378198" cy="11815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im0-tub-by.yandex.net/i?id=3fa7068444f8d6e14e7facb76399d5b5&amp;n=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1" t="39373" r="1453" b="35888"/>
          <a:stretch/>
        </p:blipFill>
        <p:spPr bwMode="auto">
          <a:xfrm>
            <a:off x="7658298" y="4868262"/>
            <a:ext cx="1162174" cy="12419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оле 16"/>
          <p:cNvSpPr txBox="1"/>
          <p:nvPr/>
        </p:nvSpPr>
        <p:spPr>
          <a:xfrm>
            <a:off x="395536" y="219770"/>
            <a:ext cx="8208912" cy="1120997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Сравни предметы, найди сначала все </a:t>
            </a:r>
            <a:r>
              <a:rPr lang="ru-RU" sz="3600" dirty="0" smtClean="0">
                <a:solidFill>
                  <a:schemeClr val="tx1"/>
                </a:solidFill>
              </a:rPr>
              <a:t>широкие </a:t>
            </a:r>
            <a:r>
              <a:rPr lang="ru-RU" sz="3600" dirty="0">
                <a:solidFill>
                  <a:schemeClr val="tx1"/>
                </a:solidFill>
              </a:rPr>
              <a:t>предметы, а затем </a:t>
            </a:r>
            <a:r>
              <a:rPr lang="ru-RU" sz="3600" dirty="0" smtClean="0">
                <a:solidFill>
                  <a:schemeClr val="tx1"/>
                </a:solidFill>
              </a:rPr>
              <a:t>узкие 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4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515</TotalTime>
  <Words>71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47</cp:revision>
  <dcterms:created xsi:type="dcterms:W3CDTF">2018-10-17T16:41:44Z</dcterms:created>
  <dcterms:modified xsi:type="dcterms:W3CDTF">2020-03-05T19:16:55Z</dcterms:modified>
</cp:coreProperties>
</file>