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58" r:id="rId5"/>
    <p:sldId id="261" r:id="rId6"/>
    <p:sldId id="259" r:id="rId7"/>
    <p:sldId id="257" r:id="rId8"/>
    <p:sldId id="260" r:id="rId9"/>
    <p:sldId id="281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3" r:id="rId26"/>
    <p:sldId id="264" r:id="rId27"/>
    <p:sldId id="282" r:id="rId28"/>
    <p:sldId id="265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7" d="100"/>
          <a:sy n="67" d="100"/>
        </p:scale>
        <p:origin x="-108" y="-7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1267-CF92-4BD1-8CD8-42BFB852839C}" type="datetimeFigureOut">
              <a:rPr lang="ru-RU" smtClean="0"/>
              <a:t>17.03.2013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A2391-BA96-43A2-958C-C9437C7406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653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1267-CF92-4BD1-8CD8-42BFB852839C}" type="datetimeFigureOut">
              <a:rPr lang="ru-RU" smtClean="0"/>
              <a:t>17.03.2013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A2391-BA96-43A2-958C-C9437C7406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944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1267-CF92-4BD1-8CD8-42BFB852839C}" type="datetimeFigureOut">
              <a:rPr lang="ru-RU" smtClean="0"/>
              <a:t>17.03.2013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A2391-BA96-43A2-958C-C9437C7406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079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1267-CF92-4BD1-8CD8-42BFB852839C}" type="datetimeFigureOut">
              <a:rPr lang="ru-RU" smtClean="0"/>
              <a:t>17.03.2013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A2391-BA96-43A2-958C-C9437C7406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91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1267-CF92-4BD1-8CD8-42BFB852839C}" type="datetimeFigureOut">
              <a:rPr lang="ru-RU" smtClean="0"/>
              <a:t>17.03.2013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A2391-BA96-43A2-958C-C9437C7406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537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1267-CF92-4BD1-8CD8-42BFB852839C}" type="datetimeFigureOut">
              <a:rPr lang="ru-RU" smtClean="0"/>
              <a:t>17.03.2013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A2391-BA96-43A2-958C-C9437C7406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228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1267-CF92-4BD1-8CD8-42BFB852839C}" type="datetimeFigureOut">
              <a:rPr lang="ru-RU" smtClean="0"/>
              <a:t>17.03.2013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A2391-BA96-43A2-958C-C9437C7406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800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1267-CF92-4BD1-8CD8-42BFB852839C}" type="datetimeFigureOut">
              <a:rPr lang="ru-RU" smtClean="0"/>
              <a:t>17.03.2013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A2391-BA96-43A2-958C-C9437C7406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775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1267-CF92-4BD1-8CD8-42BFB852839C}" type="datetimeFigureOut">
              <a:rPr lang="ru-RU" smtClean="0"/>
              <a:t>17.03.2013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A2391-BA96-43A2-958C-C9437C7406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266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1267-CF92-4BD1-8CD8-42BFB852839C}" type="datetimeFigureOut">
              <a:rPr lang="ru-RU" smtClean="0"/>
              <a:t>17.03.2013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A2391-BA96-43A2-958C-C9437C7406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967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1267-CF92-4BD1-8CD8-42BFB852839C}" type="datetimeFigureOut">
              <a:rPr lang="ru-RU" smtClean="0"/>
              <a:t>17.03.2013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A2391-BA96-43A2-958C-C9437C7406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658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81267-CF92-4BD1-8CD8-42BFB852839C}" type="datetimeFigureOut">
              <a:rPr lang="ru-RU" smtClean="0"/>
              <a:t>17.03.2013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A2391-BA96-43A2-958C-C9437C7406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10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" Target="slide3.xml"/><Relationship Id="rId7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slide" Target="slide12.xml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gif"/><Relationship Id="rId5" Type="http://schemas.openxmlformats.org/officeDocument/2006/relationships/image" Target="../media/image4.gif"/><Relationship Id="rId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" Target="slide3.xml"/><Relationship Id="rId7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slide" Target="slide14.xml"/><Relationship Id="rId4" Type="http://schemas.openxmlformats.org/officeDocument/2006/relationships/slide" Target="slide10.xml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" Target="slide3.xml"/><Relationship Id="rId7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11" Type="http://schemas.openxmlformats.org/officeDocument/2006/relationships/image" Target="../media/image15.png"/><Relationship Id="rId5" Type="http://schemas.openxmlformats.org/officeDocument/2006/relationships/slide" Target="slide26.xml"/><Relationship Id="rId10" Type="http://schemas.openxmlformats.org/officeDocument/2006/relationships/image" Target="../media/image14.png"/><Relationship Id="rId4" Type="http://schemas.openxmlformats.org/officeDocument/2006/relationships/slide" Target="slide10.xml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slide" Target="slide1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slide" Target="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slide" Target="slide10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" Target="slide3.xml"/><Relationship Id="rId7" Type="http://schemas.openxmlformats.org/officeDocument/2006/relationships/image" Target="../media/image3.png"/><Relationship Id="rId12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3.xml"/><Relationship Id="rId11" Type="http://schemas.openxmlformats.org/officeDocument/2006/relationships/image" Target="../media/image15.png"/><Relationship Id="rId5" Type="http://schemas.openxmlformats.org/officeDocument/2006/relationships/slide" Target="slide26.xml"/><Relationship Id="rId10" Type="http://schemas.openxmlformats.org/officeDocument/2006/relationships/image" Target="../media/image14.png"/><Relationship Id="rId4" Type="http://schemas.openxmlformats.org/officeDocument/2006/relationships/slide" Target="slide10.xml"/><Relationship Id="rId9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slide" Target="slide2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2.png"/><Relationship Id="rId3" Type="http://schemas.openxmlformats.org/officeDocument/2006/relationships/slide" Target="slide3.xml"/><Relationship Id="rId7" Type="http://schemas.openxmlformats.org/officeDocument/2006/relationships/image" Target="../media/image3.png"/><Relationship Id="rId12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5.xml"/><Relationship Id="rId11" Type="http://schemas.openxmlformats.org/officeDocument/2006/relationships/image" Target="../media/image15.png"/><Relationship Id="rId5" Type="http://schemas.openxmlformats.org/officeDocument/2006/relationships/slide" Target="slide26.xml"/><Relationship Id="rId10" Type="http://schemas.openxmlformats.org/officeDocument/2006/relationships/image" Target="../media/image14.png"/><Relationship Id="rId4" Type="http://schemas.openxmlformats.org/officeDocument/2006/relationships/slide" Target="slide10.xml"/><Relationship Id="rId9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slide" Target="slide2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2.png"/><Relationship Id="rId3" Type="http://schemas.openxmlformats.org/officeDocument/2006/relationships/image" Target="../media/image24.png"/><Relationship Id="rId7" Type="http://schemas.openxmlformats.org/officeDocument/2006/relationships/image" Target="../media/image3.png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6.xml"/><Relationship Id="rId11" Type="http://schemas.openxmlformats.org/officeDocument/2006/relationships/image" Target="../media/image15.png"/><Relationship Id="rId5" Type="http://schemas.openxmlformats.org/officeDocument/2006/relationships/slide" Target="slide10.xml"/><Relationship Id="rId10" Type="http://schemas.openxmlformats.org/officeDocument/2006/relationships/image" Target="../media/image14.png"/><Relationship Id="rId4" Type="http://schemas.openxmlformats.org/officeDocument/2006/relationships/slide" Target="slide3.xml"/><Relationship Id="rId9" Type="http://schemas.openxmlformats.org/officeDocument/2006/relationships/image" Target="../media/image25.png"/><Relationship Id="rId1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6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S Goose" pitchFamily="2" charset="-52"/>
              </a:rPr>
              <a:t>Прощание с букварём</a:t>
            </a:r>
            <a:endParaRPr lang="ru-RU" sz="6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DS Goose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7031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93541" y="-14288"/>
            <a:ext cx="933108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ЗАДАНИЕ 2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Назовите все буквы алфавита.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1844824"/>
            <a:ext cx="7066807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Сколько гласных букв?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4565" y="2766723"/>
            <a:ext cx="7728847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Сколько согласных букв?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28576" y="3690053"/>
            <a:ext cx="9143999" cy="17543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Сколько букв </a:t>
            </a:r>
          </a:p>
          <a:p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не обозначающих звуков?</a:t>
            </a:r>
          </a:p>
        </p:txBody>
      </p:sp>
      <p:pic>
        <p:nvPicPr>
          <p:cNvPr id="6" name="Picture 2" descr="I:\ВСЕ КАРТИНКИ\анимашки\83198000_fleche_213.gif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887268"/>
            <a:ext cx="1440160" cy="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00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http://www.zvezda-adv.ru/images/fotooboi_new/raznoe_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010"/>
            <a:ext cx="9144000" cy="685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611560" y="3898047"/>
            <a:ext cx="576064" cy="1259145"/>
            <a:chOff x="611560" y="3898047"/>
            <a:chExt cx="576064" cy="1259145"/>
          </a:xfrm>
        </p:grpSpPr>
        <p:sp>
          <p:nvSpPr>
            <p:cNvPr id="2" name="Умножение 1">
              <a:hlinkClick r:id="rId3" action="ppaction://hlinksldjump"/>
            </p:cNvPr>
            <p:cNvSpPr/>
            <p:nvPr/>
          </p:nvSpPr>
          <p:spPr>
            <a:xfrm>
              <a:off x="611560" y="4509120"/>
              <a:ext cx="576064" cy="648072"/>
            </a:xfrm>
            <a:prstGeom prst="mathMultiply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631730" y="3898047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1</a:t>
              </a:r>
              <a:endPara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2071890" y="3758560"/>
            <a:ext cx="576064" cy="1259145"/>
            <a:chOff x="611560" y="3898047"/>
            <a:chExt cx="576064" cy="1259145"/>
          </a:xfrm>
        </p:grpSpPr>
        <p:sp>
          <p:nvSpPr>
            <p:cNvPr id="10" name="Умножение 9">
              <a:hlinkClick r:id="rId4" action="ppaction://hlinksldjump"/>
            </p:cNvPr>
            <p:cNvSpPr/>
            <p:nvPr/>
          </p:nvSpPr>
          <p:spPr>
            <a:xfrm>
              <a:off x="611560" y="4509120"/>
              <a:ext cx="576064" cy="648072"/>
            </a:xfrm>
            <a:prstGeom prst="mathMultiply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31730" y="3898047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2</a:t>
              </a:r>
              <a:endPara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3511743" y="3984405"/>
            <a:ext cx="576064" cy="1259145"/>
            <a:chOff x="611560" y="3898047"/>
            <a:chExt cx="576064" cy="1259145"/>
          </a:xfrm>
        </p:grpSpPr>
        <p:sp>
          <p:nvSpPr>
            <p:cNvPr id="13" name="Умножение 12">
              <a:hlinkClick r:id="rId5" action="ppaction://hlinksldjump"/>
            </p:cNvPr>
            <p:cNvSpPr/>
            <p:nvPr/>
          </p:nvSpPr>
          <p:spPr>
            <a:xfrm>
              <a:off x="611560" y="4509120"/>
              <a:ext cx="576064" cy="648072"/>
            </a:xfrm>
            <a:prstGeom prst="mathMultiply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631730" y="3898047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3</a:t>
              </a:r>
              <a:endPara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3534324" y="2234481"/>
            <a:ext cx="576064" cy="1259145"/>
            <a:chOff x="611560" y="3898047"/>
            <a:chExt cx="576064" cy="1259145"/>
          </a:xfrm>
        </p:grpSpPr>
        <p:sp>
          <p:nvSpPr>
            <p:cNvPr id="16" name="Умножение 15"/>
            <p:cNvSpPr/>
            <p:nvPr/>
          </p:nvSpPr>
          <p:spPr>
            <a:xfrm>
              <a:off x="611560" y="4509120"/>
              <a:ext cx="576064" cy="648072"/>
            </a:xfrm>
            <a:prstGeom prst="mathMultiply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631730" y="3898047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4</a:t>
              </a:r>
              <a:endPara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4650336" y="1151586"/>
            <a:ext cx="576064" cy="1259145"/>
            <a:chOff x="611560" y="3898047"/>
            <a:chExt cx="576064" cy="1259145"/>
          </a:xfrm>
        </p:grpSpPr>
        <p:sp>
          <p:nvSpPr>
            <p:cNvPr id="19" name="Умножение 18"/>
            <p:cNvSpPr/>
            <p:nvPr/>
          </p:nvSpPr>
          <p:spPr>
            <a:xfrm>
              <a:off x="611560" y="4509120"/>
              <a:ext cx="576064" cy="648072"/>
            </a:xfrm>
            <a:prstGeom prst="mathMultiply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631730" y="3898047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5</a:t>
              </a:r>
              <a:endPara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5828856" y="1715507"/>
            <a:ext cx="576064" cy="1259145"/>
            <a:chOff x="611560" y="3898047"/>
            <a:chExt cx="576064" cy="1259145"/>
          </a:xfrm>
        </p:grpSpPr>
        <p:sp>
          <p:nvSpPr>
            <p:cNvPr id="22" name="Умножение 21"/>
            <p:cNvSpPr/>
            <p:nvPr/>
          </p:nvSpPr>
          <p:spPr>
            <a:xfrm>
              <a:off x="611560" y="4509120"/>
              <a:ext cx="576064" cy="648072"/>
            </a:xfrm>
            <a:prstGeom prst="mathMultiply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631730" y="3898047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6</a:t>
              </a:r>
              <a:endPara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7020272" y="2410731"/>
            <a:ext cx="576064" cy="1259145"/>
            <a:chOff x="611560" y="3898047"/>
            <a:chExt cx="576064" cy="1259145"/>
          </a:xfrm>
        </p:grpSpPr>
        <p:sp>
          <p:nvSpPr>
            <p:cNvPr id="25" name="Умножение 24"/>
            <p:cNvSpPr/>
            <p:nvPr/>
          </p:nvSpPr>
          <p:spPr>
            <a:xfrm>
              <a:off x="611560" y="4509120"/>
              <a:ext cx="576064" cy="648072"/>
            </a:xfrm>
            <a:prstGeom prst="mathMultiply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631730" y="3898047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7</a:t>
              </a:r>
              <a:endPara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pic>
        <p:nvPicPr>
          <p:cNvPr id="4098" name="Picture 2" descr="I:\ВСЕ КАРТИНКИ\буквы и цифры\разные буквы для оформления\буквы жел,кр,зел. синие\боранж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3088" y="10792023"/>
            <a:ext cx="1014488" cy="135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I:\ВСЕ КАРТИНКИ\буквы и цифры\0_675b6_c278ddc5_orig.jp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98" y="3851423"/>
            <a:ext cx="1179507" cy="148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:\ВСЕ КАРТИНКИ\буквы и цифры\0_675c8_b3665d54_orig.jp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408" y="3775640"/>
            <a:ext cx="1197025" cy="129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06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7008" y="404664"/>
            <a:ext cx="770999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ЗАДАНИЕ 3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Станцевать 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«Танец маленьких утят».</a:t>
            </a:r>
          </a:p>
        </p:txBody>
      </p:sp>
      <p:pic>
        <p:nvPicPr>
          <p:cNvPr id="4" name="Picture 2" descr="I:\ВСЕ КАРТИНКИ\анимашки\83198000_fleche_213.gif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854" y="5877272"/>
            <a:ext cx="945282" cy="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2zirky.clan.su/_ph/4/2/586668305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007177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anec-malen_kih-utyat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46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http://www.zvezda-adv.ru/images/fotooboi_new/raznoe_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010"/>
            <a:ext cx="9144000" cy="685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611560" y="3898047"/>
            <a:ext cx="576064" cy="1259145"/>
            <a:chOff x="611560" y="3898047"/>
            <a:chExt cx="576064" cy="1259145"/>
          </a:xfrm>
        </p:grpSpPr>
        <p:sp>
          <p:nvSpPr>
            <p:cNvPr id="2" name="Умножение 1">
              <a:hlinkClick r:id="rId3" action="ppaction://hlinksldjump"/>
            </p:cNvPr>
            <p:cNvSpPr/>
            <p:nvPr/>
          </p:nvSpPr>
          <p:spPr>
            <a:xfrm>
              <a:off x="611560" y="4509120"/>
              <a:ext cx="576064" cy="648072"/>
            </a:xfrm>
            <a:prstGeom prst="mathMultiply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631730" y="3898047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1</a:t>
              </a:r>
              <a:endPara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2071890" y="3758560"/>
            <a:ext cx="576064" cy="1259145"/>
            <a:chOff x="611560" y="3898047"/>
            <a:chExt cx="576064" cy="1259145"/>
          </a:xfrm>
        </p:grpSpPr>
        <p:sp>
          <p:nvSpPr>
            <p:cNvPr id="10" name="Умножение 9">
              <a:hlinkClick r:id="rId4" action="ppaction://hlinksldjump"/>
            </p:cNvPr>
            <p:cNvSpPr/>
            <p:nvPr/>
          </p:nvSpPr>
          <p:spPr>
            <a:xfrm>
              <a:off x="611560" y="4509120"/>
              <a:ext cx="576064" cy="648072"/>
            </a:xfrm>
            <a:prstGeom prst="mathMultiply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31730" y="3898047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2</a:t>
              </a:r>
              <a:endPara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3511743" y="3984405"/>
            <a:ext cx="576064" cy="1259145"/>
            <a:chOff x="611560" y="3898047"/>
            <a:chExt cx="576064" cy="1259145"/>
          </a:xfrm>
        </p:grpSpPr>
        <p:sp>
          <p:nvSpPr>
            <p:cNvPr id="13" name="Умножение 12"/>
            <p:cNvSpPr/>
            <p:nvPr/>
          </p:nvSpPr>
          <p:spPr>
            <a:xfrm>
              <a:off x="611560" y="4509120"/>
              <a:ext cx="576064" cy="648072"/>
            </a:xfrm>
            <a:prstGeom prst="mathMultiply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631730" y="3898047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3</a:t>
              </a:r>
              <a:endPara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3534324" y="2234481"/>
            <a:ext cx="576064" cy="1259145"/>
            <a:chOff x="611560" y="3898047"/>
            <a:chExt cx="576064" cy="1259145"/>
          </a:xfrm>
        </p:grpSpPr>
        <p:sp>
          <p:nvSpPr>
            <p:cNvPr id="16" name="Умножение 15">
              <a:hlinkClick r:id="rId5" action="ppaction://hlinksldjump"/>
            </p:cNvPr>
            <p:cNvSpPr/>
            <p:nvPr/>
          </p:nvSpPr>
          <p:spPr>
            <a:xfrm>
              <a:off x="611560" y="4509120"/>
              <a:ext cx="576064" cy="648072"/>
            </a:xfrm>
            <a:prstGeom prst="mathMultiply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631730" y="3898047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4</a:t>
              </a:r>
              <a:endPara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4650336" y="1151586"/>
            <a:ext cx="576064" cy="1259145"/>
            <a:chOff x="611560" y="3898047"/>
            <a:chExt cx="576064" cy="1259145"/>
          </a:xfrm>
        </p:grpSpPr>
        <p:sp>
          <p:nvSpPr>
            <p:cNvPr id="19" name="Умножение 18"/>
            <p:cNvSpPr/>
            <p:nvPr/>
          </p:nvSpPr>
          <p:spPr>
            <a:xfrm>
              <a:off x="611560" y="4509120"/>
              <a:ext cx="576064" cy="648072"/>
            </a:xfrm>
            <a:prstGeom prst="mathMultiply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631730" y="3898047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5</a:t>
              </a:r>
              <a:endPara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5828856" y="1715507"/>
            <a:ext cx="576064" cy="1259145"/>
            <a:chOff x="611560" y="3898047"/>
            <a:chExt cx="576064" cy="1259145"/>
          </a:xfrm>
        </p:grpSpPr>
        <p:sp>
          <p:nvSpPr>
            <p:cNvPr id="22" name="Умножение 21"/>
            <p:cNvSpPr/>
            <p:nvPr/>
          </p:nvSpPr>
          <p:spPr>
            <a:xfrm>
              <a:off x="611560" y="4509120"/>
              <a:ext cx="576064" cy="648072"/>
            </a:xfrm>
            <a:prstGeom prst="mathMultiply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631730" y="3898047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6</a:t>
              </a:r>
              <a:endPara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7020272" y="2410731"/>
            <a:ext cx="576064" cy="1259145"/>
            <a:chOff x="611560" y="3898047"/>
            <a:chExt cx="576064" cy="1259145"/>
          </a:xfrm>
        </p:grpSpPr>
        <p:sp>
          <p:nvSpPr>
            <p:cNvPr id="25" name="Умножение 24"/>
            <p:cNvSpPr/>
            <p:nvPr/>
          </p:nvSpPr>
          <p:spPr>
            <a:xfrm>
              <a:off x="611560" y="4509120"/>
              <a:ext cx="576064" cy="648072"/>
            </a:xfrm>
            <a:prstGeom prst="mathMultiply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631730" y="3898047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7</a:t>
              </a:r>
              <a:endPara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pic>
        <p:nvPicPr>
          <p:cNvPr id="4098" name="Picture 2" descr="I:\ВСЕ КАРТИНКИ\буквы и цифры\разные буквы для оформления\буквы жел,кр,зел. синие\боранж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3088" y="10792023"/>
            <a:ext cx="1014488" cy="135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I:\ВСЕ КАРТИНКИ\буквы и цифры\0_675b6_c278ddc5_orig.jp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98" y="3851423"/>
            <a:ext cx="1179507" cy="148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:\ВСЕ КАРТИНКИ\буквы и цифры\0_675c8_b3665d54_orig.jp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408" y="3775640"/>
            <a:ext cx="1197025" cy="129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:\ВСЕ КАРТИНКИ\буквы и цифры\0_675bf_e1290b04_orig.jp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161" y="3816303"/>
            <a:ext cx="1402839" cy="152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06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26080" y="548680"/>
            <a:ext cx="509184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ЗАДАНИЕ 4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Соберите 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слово.</a:t>
            </a:r>
            <a:endParaRPr lang="ru-RU" sz="5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Picture 2" descr="I:\ВСЕ КАРТИНКИ\анимашки\83198000_fleche_213.gif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854" y="5877272"/>
            <a:ext cx="945282" cy="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35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http://www.zvezda-adv.ru/images/fotooboi_new/raznoe_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010"/>
            <a:ext cx="9144000" cy="685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611560" y="3898047"/>
            <a:ext cx="576064" cy="1259145"/>
            <a:chOff x="611560" y="3898047"/>
            <a:chExt cx="576064" cy="1259145"/>
          </a:xfrm>
        </p:grpSpPr>
        <p:sp>
          <p:nvSpPr>
            <p:cNvPr id="2" name="Умножение 1">
              <a:hlinkClick r:id="rId3" action="ppaction://hlinksldjump"/>
            </p:cNvPr>
            <p:cNvSpPr/>
            <p:nvPr/>
          </p:nvSpPr>
          <p:spPr>
            <a:xfrm>
              <a:off x="611560" y="4509120"/>
              <a:ext cx="576064" cy="648072"/>
            </a:xfrm>
            <a:prstGeom prst="mathMultiply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631730" y="3898047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1</a:t>
              </a:r>
              <a:endPara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2071890" y="3758560"/>
            <a:ext cx="576064" cy="1259145"/>
            <a:chOff x="611560" y="3898047"/>
            <a:chExt cx="576064" cy="1259145"/>
          </a:xfrm>
        </p:grpSpPr>
        <p:sp>
          <p:nvSpPr>
            <p:cNvPr id="10" name="Умножение 9">
              <a:hlinkClick r:id="rId4" action="ppaction://hlinksldjump"/>
            </p:cNvPr>
            <p:cNvSpPr/>
            <p:nvPr/>
          </p:nvSpPr>
          <p:spPr>
            <a:xfrm>
              <a:off x="611560" y="4509120"/>
              <a:ext cx="576064" cy="648072"/>
            </a:xfrm>
            <a:prstGeom prst="mathMultiply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31730" y="3898047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2</a:t>
              </a:r>
              <a:endPara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3511743" y="3984405"/>
            <a:ext cx="576064" cy="1259145"/>
            <a:chOff x="611560" y="3898047"/>
            <a:chExt cx="576064" cy="1259145"/>
          </a:xfrm>
        </p:grpSpPr>
        <p:sp>
          <p:nvSpPr>
            <p:cNvPr id="13" name="Умножение 12"/>
            <p:cNvSpPr/>
            <p:nvPr/>
          </p:nvSpPr>
          <p:spPr>
            <a:xfrm>
              <a:off x="611560" y="4509120"/>
              <a:ext cx="576064" cy="648072"/>
            </a:xfrm>
            <a:prstGeom prst="mathMultiply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631730" y="3898047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3</a:t>
              </a:r>
              <a:endPara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3534324" y="2234481"/>
            <a:ext cx="576064" cy="1259145"/>
            <a:chOff x="611560" y="3898047"/>
            <a:chExt cx="576064" cy="1259145"/>
          </a:xfrm>
        </p:grpSpPr>
        <p:sp>
          <p:nvSpPr>
            <p:cNvPr id="16" name="Умножение 15">
              <a:hlinkClick r:id="rId5" action="ppaction://hlinksldjump"/>
            </p:cNvPr>
            <p:cNvSpPr/>
            <p:nvPr/>
          </p:nvSpPr>
          <p:spPr>
            <a:xfrm>
              <a:off x="611560" y="4509120"/>
              <a:ext cx="576064" cy="648072"/>
            </a:xfrm>
            <a:prstGeom prst="mathMultiply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631730" y="3898047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4</a:t>
              </a:r>
              <a:endPara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4650336" y="1151586"/>
            <a:ext cx="576064" cy="1259145"/>
            <a:chOff x="611560" y="3898047"/>
            <a:chExt cx="576064" cy="1259145"/>
          </a:xfrm>
        </p:grpSpPr>
        <p:sp>
          <p:nvSpPr>
            <p:cNvPr id="19" name="Умножение 18">
              <a:hlinkClick r:id="rId6" action="ppaction://hlinksldjump"/>
            </p:cNvPr>
            <p:cNvSpPr/>
            <p:nvPr/>
          </p:nvSpPr>
          <p:spPr>
            <a:xfrm>
              <a:off x="611560" y="4509120"/>
              <a:ext cx="576064" cy="648072"/>
            </a:xfrm>
            <a:prstGeom prst="mathMultiply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631730" y="3898047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5</a:t>
              </a:r>
              <a:endPara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5828856" y="1715507"/>
            <a:ext cx="576064" cy="1259145"/>
            <a:chOff x="611560" y="3898047"/>
            <a:chExt cx="576064" cy="1259145"/>
          </a:xfrm>
        </p:grpSpPr>
        <p:sp>
          <p:nvSpPr>
            <p:cNvPr id="22" name="Умножение 21"/>
            <p:cNvSpPr/>
            <p:nvPr/>
          </p:nvSpPr>
          <p:spPr>
            <a:xfrm>
              <a:off x="611560" y="4509120"/>
              <a:ext cx="576064" cy="648072"/>
            </a:xfrm>
            <a:prstGeom prst="mathMultiply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631730" y="3898047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6</a:t>
              </a:r>
              <a:endPara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7020272" y="2410731"/>
            <a:ext cx="576064" cy="1259145"/>
            <a:chOff x="611560" y="3898047"/>
            <a:chExt cx="576064" cy="1259145"/>
          </a:xfrm>
        </p:grpSpPr>
        <p:sp>
          <p:nvSpPr>
            <p:cNvPr id="25" name="Умножение 24"/>
            <p:cNvSpPr/>
            <p:nvPr/>
          </p:nvSpPr>
          <p:spPr>
            <a:xfrm>
              <a:off x="611560" y="4509120"/>
              <a:ext cx="576064" cy="648072"/>
            </a:xfrm>
            <a:prstGeom prst="mathMultiply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631730" y="3898047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7</a:t>
              </a:r>
              <a:endPara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pic>
        <p:nvPicPr>
          <p:cNvPr id="4098" name="Picture 2" descr="I:\ВСЕ КАРТИНКИ\буквы и цифры\разные буквы для оформления\буквы жел,кр,зел. синие\боранж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3088" y="10792023"/>
            <a:ext cx="1014488" cy="135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I:\ВСЕ КАРТИНКИ\буквы и цифры\0_675b6_c278ddc5_orig.jp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98" y="3851423"/>
            <a:ext cx="1179507" cy="148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:\ВСЕ КАРТИНКИ\буквы и цифры\0_675c8_b3665d54_orig.jp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408" y="3775640"/>
            <a:ext cx="1197025" cy="129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:\ВСЕ КАРТИНКИ\буквы и цифры\0_675bf_e1290b04_orig.jp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161" y="3816303"/>
            <a:ext cx="1402839" cy="152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I:\ВСЕ КАРТИНКИ\буквы и цифры\0_675b7_9475329a_orig.jpg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123" y="2432116"/>
            <a:ext cx="1344383" cy="140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67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56206" y="-14288"/>
            <a:ext cx="463158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ЗАДАНИЕ 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ru-RU" sz="54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54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ТЕЛЕГРАММЫ.</a:t>
            </a:r>
          </a:p>
        </p:txBody>
      </p:sp>
      <p:pic>
        <p:nvPicPr>
          <p:cNvPr id="3" name="Picture 2" descr="I:\ВСЕ КАРТИНКИ\анимашки\83198000_fleche_213.gif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854" y="5877272"/>
            <a:ext cx="945282" cy="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54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cs418430.userapi.com/v418430370/3c4/YQi0zxVoDVM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06" b="98675" l="9934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-603448"/>
            <a:ext cx="5963911" cy="596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:\ВСЕ КАРТИНКИ\анимашки\83198000_fleche_213.gif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854" y="5877272"/>
            <a:ext cx="945282" cy="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2204864"/>
            <a:ext cx="6912768" cy="34778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Шлю </a:t>
            </a:r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привет из замка Людоеда. Если одолею его, то с маркизом Карабасом прибудем на ваш праздник. </a:t>
            </a:r>
          </a:p>
        </p:txBody>
      </p:sp>
    </p:spTree>
    <p:extLst>
      <p:ext uri="{BB962C8B-B14F-4D97-AF65-F5344CB8AC3E}">
        <p14:creationId xmlns:p14="http://schemas.microsoft.com/office/powerpoint/2010/main" val="2312484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:\ВСЕ КАРТИНКИ\анимашки\83198000_fleche_213.gif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854" y="5877272"/>
            <a:ext cx="945282" cy="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:\ВСЕ КАРТИНКИ\для школы\21802e482c4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824" y="2803799"/>
            <a:ext cx="5596351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" y="23465"/>
            <a:ext cx="9143999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Поздравлю </a:t>
            </a:r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 праздником. Приехать не могу, так как по дороге потеряла туфельку.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6676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img-fotki.yandex.ru/get/4702/natali73123.29f/0_515d2_fbedc8a0_XL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00808"/>
            <a:ext cx="3905808" cy="471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:\ВСЕ КАРТИНКИ\анимашки\83198000_fleche_213.gif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854" y="5877272"/>
            <a:ext cx="945282" cy="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21754"/>
            <a:ext cx="6336704" cy="304698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Нет возможности к вам приехать, я снова осталась у разбитого корыта.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7607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http://www.zvezda-adv.ru/images/fotooboi_new/raznoe_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010"/>
            <a:ext cx="9144000" cy="685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611560" y="3898047"/>
            <a:ext cx="576064" cy="1259145"/>
            <a:chOff x="611560" y="3898047"/>
            <a:chExt cx="576064" cy="1259145"/>
          </a:xfrm>
        </p:grpSpPr>
        <p:sp>
          <p:nvSpPr>
            <p:cNvPr id="2" name="Умножение 1">
              <a:hlinkClick r:id="rId3" action="ppaction://hlinksldjump"/>
            </p:cNvPr>
            <p:cNvSpPr/>
            <p:nvPr/>
          </p:nvSpPr>
          <p:spPr>
            <a:xfrm>
              <a:off x="611560" y="4509120"/>
              <a:ext cx="576064" cy="648072"/>
            </a:xfrm>
            <a:prstGeom prst="mathMultiply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631730" y="3898047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1</a:t>
              </a:r>
              <a:endPara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2071890" y="3758560"/>
            <a:ext cx="576064" cy="1259145"/>
            <a:chOff x="611560" y="3898047"/>
            <a:chExt cx="576064" cy="1259145"/>
          </a:xfrm>
        </p:grpSpPr>
        <p:sp>
          <p:nvSpPr>
            <p:cNvPr id="10" name="Умножение 9">
              <a:hlinkClick r:id="rId4" action="ppaction://hlinksldjump"/>
            </p:cNvPr>
            <p:cNvSpPr/>
            <p:nvPr/>
          </p:nvSpPr>
          <p:spPr>
            <a:xfrm>
              <a:off x="611560" y="4509120"/>
              <a:ext cx="576064" cy="648072"/>
            </a:xfrm>
            <a:prstGeom prst="mathMultiply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31730" y="3898047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2</a:t>
              </a:r>
              <a:endPara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3511743" y="3984405"/>
            <a:ext cx="576064" cy="1259145"/>
            <a:chOff x="611560" y="3898047"/>
            <a:chExt cx="576064" cy="1259145"/>
          </a:xfrm>
        </p:grpSpPr>
        <p:sp>
          <p:nvSpPr>
            <p:cNvPr id="13" name="Умножение 12"/>
            <p:cNvSpPr/>
            <p:nvPr/>
          </p:nvSpPr>
          <p:spPr>
            <a:xfrm>
              <a:off x="611560" y="4509120"/>
              <a:ext cx="576064" cy="648072"/>
            </a:xfrm>
            <a:prstGeom prst="mathMultiply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631730" y="3898047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3</a:t>
              </a:r>
              <a:endPara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3534324" y="2234481"/>
            <a:ext cx="576064" cy="1259145"/>
            <a:chOff x="611560" y="3898047"/>
            <a:chExt cx="576064" cy="1259145"/>
          </a:xfrm>
        </p:grpSpPr>
        <p:sp>
          <p:nvSpPr>
            <p:cNvPr id="16" name="Умножение 15"/>
            <p:cNvSpPr/>
            <p:nvPr/>
          </p:nvSpPr>
          <p:spPr>
            <a:xfrm>
              <a:off x="611560" y="4509120"/>
              <a:ext cx="576064" cy="648072"/>
            </a:xfrm>
            <a:prstGeom prst="mathMultiply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631730" y="3898047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4</a:t>
              </a:r>
              <a:endPara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4650336" y="1151586"/>
            <a:ext cx="576064" cy="1259145"/>
            <a:chOff x="611560" y="3898047"/>
            <a:chExt cx="576064" cy="1259145"/>
          </a:xfrm>
        </p:grpSpPr>
        <p:sp>
          <p:nvSpPr>
            <p:cNvPr id="19" name="Умножение 18"/>
            <p:cNvSpPr/>
            <p:nvPr/>
          </p:nvSpPr>
          <p:spPr>
            <a:xfrm>
              <a:off x="611560" y="4509120"/>
              <a:ext cx="576064" cy="648072"/>
            </a:xfrm>
            <a:prstGeom prst="mathMultiply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631730" y="3898047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5</a:t>
              </a:r>
              <a:endPara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5828856" y="1715507"/>
            <a:ext cx="576064" cy="1259145"/>
            <a:chOff x="611560" y="3898047"/>
            <a:chExt cx="576064" cy="1259145"/>
          </a:xfrm>
        </p:grpSpPr>
        <p:sp>
          <p:nvSpPr>
            <p:cNvPr id="22" name="Умножение 21"/>
            <p:cNvSpPr/>
            <p:nvPr/>
          </p:nvSpPr>
          <p:spPr>
            <a:xfrm>
              <a:off x="611560" y="4509120"/>
              <a:ext cx="576064" cy="648072"/>
            </a:xfrm>
            <a:prstGeom prst="mathMultiply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631730" y="3898047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6</a:t>
              </a:r>
              <a:endPara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7020272" y="2410731"/>
            <a:ext cx="576064" cy="1259145"/>
            <a:chOff x="611560" y="3898047"/>
            <a:chExt cx="576064" cy="1259145"/>
          </a:xfrm>
        </p:grpSpPr>
        <p:sp>
          <p:nvSpPr>
            <p:cNvPr id="25" name="Умножение 24"/>
            <p:cNvSpPr/>
            <p:nvPr/>
          </p:nvSpPr>
          <p:spPr>
            <a:xfrm>
              <a:off x="611560" y="4509120"/>
              <a:ext cx="576064" cy="648072"/>
            </a:xfrm>
            <a:prstGeom prst="mathMultiply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631730" y="3898047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7</a:t>
              </a:r>
              <a:endPara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pic>
        <p:nvPicPr>
          <p:cNvPr id="4098" name="Picture 2" descr="I:\ВСЕ КАРТИНКИ\буквы и цифры\разные буквы для оформления\буквы жел,кр,зел. синие\боранж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3088" y="10792023"/>
            <a:ext cx="1014488" cy="135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55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I:\ВСЕ КАРТИНКИ\для школы\66878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2463" y1="43890" x2="32463" y2="43890"/>
                        <a14:foregroundMark x1="57259" y1="38210" x2="57259" y2="38210"/>
                        <a14:foregroundMark x1="62643" y1="39071" x2="62643" y2="39071"/>
                        <a14:foregroundMark x1="64600" y1="36661" x2="64600" y2="36661"/>
                        <a14:foregroundMark x1="38173" y1="45095" x2="38173" y2="45095"/>
                        <a14:foregroundMark x1="35889" y1="45955" x2="35889" y2="45955"/>
                        <a14:foregroundMark x1="16313" y1="20482" x2="16313" y2="20482"/>
                        <a14:foregroundMark x1="19086" y1="9122" x2="19086" y2="9122"/>
                        <a14:foregroundMark x1="31974" y1="20482" x2="31974" y2="20482"/>
                        <a14:foregroundMark x1="33931" y1="9122" x2="33931" y2="9122"/>
                        <a14:foregroundMark x1="48124" y1="12392" x2="48124" y2="12392"/>
                        <a14:foregroundMark x1="66069" y1="18933" x2="66069" y2="18933"/>
                        <a14:foregroundMark x1="18597" y1="32186" x2="18597" y2="32186"/>
                        <a14:foregroundMark x1="6362" y1="33046" x2="6362" y2="33046"/>
                        <a14:foregroundMark x1="5220" y1="18933" x2="5220" y2="18933"/>
                        <a14:foregroundMark x1="7504" y1="46644" x2="7504" y2="466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00" y="3645024"/>
            <a:ext cx="2901218" cy="27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:\ВСЕ КАРТИНКИ\анимашки\83198000_fleche_213.gif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854" y="5877272"/>
            <a:ext cx="945282" cy="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244656"/>
            <a:ext cx="7236296" cy="304698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 круглый и румяный,</a:t>
            </a:r>
            <a:b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 ловкий и упрямый,</a:t>
            </a:r>
            <a:b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лесу я задержался,</a:t>
            </a:r>
            <a:b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 лисою разбирался.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4627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schoolpark7.dn.ua/image_uploads/nalogi/myxa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195697"/>
            <a:ext cx="3205079" cy="365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:\ВСЕ КАРТИНКИ\анимашки\83198000_fleche_213.gif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854" y="5877272"/>
            <a:ext cx="945282" cy="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34429"/>
            <a:ext cx="6332165" cy="452431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Поздравляю с праздником. Немного задерживаюсь. У меня свадьба. Комар - победитель сделал мне предложение. 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8041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http://www.zvezda-adv.ru/images/fotooboi_new/raznoe_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010"/>
            <a:ext cx="9144000" cy="685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611560" y="3898047"/>
            <a:ext cx="576064" cy="1259145"/>
            <a:chOff x="611560" y="3898047"/>
            <a:chExt cx="576064" cy="1259145"/>
          </a:xfrm>
        </p:grpSpPr>
        <p:sp>
          <p:nvSpPr>
            <p:cNvPr id="2" name="Умножение 1">
              <a:hlinkClick r:id="rId3" action="ppaction://hlinksldjump"/>
            </p:cNvPr>
            <p:cNvSpPr/>
            <p:nvPr/>
          </p:nvSpPr>
          <p:spPr>
            <a:xfrm>
              <a:off x="611560" y="4509120"/>
              <a:ext cx="576064" cy="648072"/>
            </a:xfrm>
            <a:prstGeom prst="mathMultiply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631730" y="3898047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1</a:t>
              </a:r>
              <a:endPara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2071890" y="3758560"/>
            <a:ext cx="576064" cy="1259145"/>
            <a:chOff x="611560" y="3898047"/>
            <a:chExt cx="576064" cy="1259145"/>
          </a:xfrm>
        </p:grpSpPr>
        <p:sp>
          <p:nvSpPr>
            <p:cNvPr id="10" name="Умножение 9">
              <a:hlinkClick r:id="rId4" action="ppaction://hlinksldjump"/>
            </p:cNvPr>
            <p:cNvSpPr/>
            <p:nvPr/>
          </p:nvSpPr>
          <p:spPr>
            <a:xfrm>
              <a:off x="611560" y="4509120"/>
              <a:ext cx="576064" cy="648072"/>
            </a:xfrm>
            <a:prstGeom prst="mathMultiply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31730" y="3898047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2</a:t>
              </a:r>
              <a:endPara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3511743" y="3984405"/>
            <a:ext cx="576064" cy="1259145"/>
            <a:chOff x="611560" y="3898047"/>
            <a:chExt cx="576064" cy="1259145"/>
          </a:xfrm>
        </p:grpSpPr>
        <p:sp>
          <p:nvSpPr>
            <p:cNvPr id="13" name="Умножение 12"/>
            <p:cNvSpPr/>
            <p:nvPr/>
          </p:nvSpPr>
          <p:spPr>
            <a:xfrm>
              <a:off x="611560" y="4509120"/>
              <a:ext cx="576064" cy="648072"/>
            </a:xfrm>
            <a:prstGeom prst="mathMultiply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631730" y="3898047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3</a:t>
              </a:r>
              <a:endPara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3534324" y="2234481"/>
            <a:ext cx="576064" cy="1259145"/>
            <a:chOff x="611560" y="3898047"/>
            <a:chExt cx="576064" cy="1259145"/>
          </a:xfrm>
        </p:grpSpPr>
        <p:sp>
          <p:nvSpPr>
            <p:cNvPr id="16" name="Умножение 15">
              <a:hlinkClick r:id="rId5" action="ppaction://hlinksldjump"/>
            </p:cNvPr>
            <p:cNvSpPr/>
            <p:nvPr/>
          </p:nvSpPr>
          <p:spPr>
            <a:xfrm>
              <a:off x="611560" y="4509120"/>
              <a:ext cx="576064" cy="648072"/>
            </a:xfrm>
            <a:prstGeom prst="mathMultiply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631730" y="3898047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4</a:t>
              </a:r>
              <a:endPara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4650336" y="1151586"/>
            <a:ext cx="576064" cy="1259145"/>
            <a:chOff x="611560" y="3898047"/>
            <a:chExt cx="576064" cy="1259145"/>
          </a:xfrm>
        </p:grpSpPr>
        <p:sp>
          <p:nvSpPr>
            <p:cNvPr id="19" name="Умножение 18">
              <a:hlinkClick r:id="rId5" action="ppaction://hlinksldjump"/>
            </p:cNvPr>
            <p:cNvSpPr/>
            <p:nvPr/>
          </p:nvSpPr>
          <p:spPr>
            <a:xfrm>
              <a:off x="611560" y="4509120"/>
              <a:ext cx="576064" cy="648072"/>
            </a:xfrm>
            <a:prstGeom prst="mathMultiply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631730" y="3898047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5</a:t>
              </a:r>
              <a:endPara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5828856" y="1715507"/>
            <a:ext cx="576064" cy="1259145"/>
            <a:chOff x="611560" y="3898047"/>
            <a:chExt cx="576064" cy="1259145"/>
          </a:xfrm>
        </p:grpSpPr>
        <p:sp>
          <p:nvSpPr>
            <p:cNvPr id="22" name="Умножение 21">
              <a:hlinkClick r:id="rId6" action="ppaction://hlinksldjump"/>
            </p:cNvPr>
            <p:cNvSpPr/>
            <p:nvPr/>
          </p:nvSpPr>
          <p:spPr>
            <a:xfrm>
              <a:off x="611560" y="4509120"/>
              <a:ext cx="576064" cy="648072"/>
            </a:xfrm>
            <a:prstGeom prst="mathMultiply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631730" y="3898047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6</a:t>
              </a:r>
              <a:endPara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7020272" y="2410731"/>
            <a:ext cx="576064" cy="1259145"/>
            <a:chOff x="611560" y="3898047"/>
            <a:chExt cx="576064" cy="1259145"/>
          </a:xfrm>
        </p:grpSpPr>
        <p:sp>
          <p:nvSpPr>
            <p:cNvPr id="25" name="Умножение 24"/>
            <p:cNvSpPr/>
            <p:nvPr/>
          </p:nvSpPr>
          <p:spPr>
            <a:xfrm>
              <a:off x="611560" y="4509120"/>
              <a:ext cx="576064" cy="648072"/>
            </a:xfrm>
            <a:prstGeom prst="mathMultiply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631730" y="3898047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7</a:t>
              </a:r>
              <a:endPara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pic>
        <p:nvPicPr>
          <p:cNvPr id="4098" name="Picture 2" descr="I:\ВСЕ КАРТИНКИ\буквы и цифры\разные буквы для оформления\буквы жел,кр,зел. синие\боранж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3088" y="10792023"/>
            <a:ext cx="1014488" cy="135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I:\ВСЕ КАРТИНКИ\буквы и цифры\0_675b6_c278ddc5_orig.jp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98" y="3851423"/>
            <a:ext cx="1179507" cy="148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:\ВСЕ КАРТИНКИ\буквы и цифры\0_675c8_b3665d54_orig.jp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408" y="3775640"/>
            <a:ext cx="1197025" cy="129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:\ВСЕ КАРТИНКИ\буквы и цифры\0_675bf_e1290b04_orig.jp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161" y="3816303"/>
            <a:ext cx="1402839" cy="152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I:\ВСЕ КАРТИНКИ\буквы и цифры\0_675b7_9475329a_orig.jpg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123" y="2432116"/>
            <a:ext cx="1344383" cy="140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I:\ВСЕ КАРТИНКИ\буквы и цифры\0_675b5_b9c922b6_orig.jp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843" y="1319734"/>
            <a:ext cx="1281258" cy="142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21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06725" y="-14288"/>
            <a:ext cx="5530552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ЗАДАНИЕ 6</a:t>
            </a:r>
          </a:p>
          <a:p>
            <a:pPr algn="ctr"/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54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ИГРА  С  ШАРАМИ</a:t>
            </a:r>
          </a:p>
        </p:txBody>
      </p:sp>
      <p:pic>
        <p:nvPicPr>
          <p:cNvPr id="3" name="Picture 2" descr="I:\ВСЕ КАРТИНКИ\анимашки\83198000_fleche_213.gif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854" y="5877272"/>
            <a:ext cx="945282" cy="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42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http://www.zvezda-adv.ru/images/fotooboi_new/raznoe_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010"/>
            <a:ext cx="9144000" cy="685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611560" y="3898047"/>
            <a:ext cx="576064" cy="1259145"/>
            <a:chOff x="611560" y="3898047"/>
            <a:chExt cx="576064" cy="1259145"/>
          </a:xfrm>
        </p:grpSpPr>
        <p:sp>
          <p:nvSpPr>
            <p:cNvPr id="2" name="Умножение 1">
              <a:hlinkClick r:id="rId3" action="ppaction://hlinksldjump"/>
            </p:cNvPr>
            <p:cNvSpPr/>
            <p:nvPr/>
          </p:nvSpPr>
          <p:spPr>
            <a:xfrm>
              <a:off x="611560" y="4509120"/>
              <a:ext cx="576064" cy="648072"/>
            </a:xfrm>
            <a:prstGeom prst="mathMultiply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631730" y="3898047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1</a:t>
              </a:r>
              <a:endPara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2071890" y="3758560"/>
            <a:ext cx="576064" cy="1259145"/>
            <a:chOff x="611560" y="3898047"/>
            <a:chExt cx="576064" cy="1259145"/>
          </a:xfrm>
        </p:grpSpPr>
        <p:sp>
          <p:nvSpPr>
            <p:cNvPr id="10" name="Умножение 9">
              <a:hlinkClick r:id="rId4" action="ppaction://hlinksldjump"/>
            </p:cNvPr>
            <p:cNvSpPr/>
            <p:nvPr/>
          </p:nvSpPr>
          <p:spPr>
            <a:xfrm>
              <a:off x="611560" y="4509120"/>
              <a:ext cx="576064" cy="648072"/>
            </a:xfrm>
            <a:prstGeom prst="mathMultiply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31730" y="3898047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2</a:t>
              </a:r>
              <a:endPara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3511743" y="3984405"/>
            <a:ext cx="576064" cy="1259145"/>
            <a:chOff x="611560" y="3898047"/>
            <a:chExt cx="576064" cy="1259145"/>
          </a:xfrm>
        </p:grpSpPr>
        <p:sp>
          <p:nvSpPr>
            <p:cNvPr id="13" name="Умножение 12"/>
            <p:cNvSpPr/>
            <p:nvPr/>
          </p:nvSpPr>
          <p:spPr>
            <a:xfrm>
              <a:off x="611560" y="4509120"/>
              <a:ext cx="576064" cy="648072"/>
            </a:xfrm>
            <a:prstGeom prst="mathMultiply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631730" y="3898047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3</a:t>
              </a:r>
              <a:endPara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3534324" y="2234481"/>
            <a:ext cx="576064" cy="1259145"/>
            <a:chOff x="611560" y="3898047"/>
            <a:chExt cx="576064" cy="1259145"/>
          </a:xfrm>
        </p:grpSpPr>
        <p:sp>
          <p:nvSpPr>
            <p:cNvPr id="16" name="Умножение 15">
              <a:hlinkClick r:id="rId5" action="ppaction://hlinksldjump"/>
            </p:cNvPr>
            <p:cNvSpPr/>
            <p:nvPr/>
          </p:nvSpPr>
          <p:spPr>
            <a:xfrm>
              <a:off x="611560" y="4509120"/>
              <a:ext cx="576064" cy="648072"/>
            </a:xfrm>
            <a:prstGeom prst="mathMultiply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631730" y="3898047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4</a:t>
              </a:r>
              <a:endPara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4650336" y="1151586"/>
            <a:ext cx="576064" cy="1259145"/>
            <a:chOff x="611560" y="3898047"/>
            <a:chExt cx="576064" cy="1259145"/>
          </a:xfrm>
        </p:grpSpPr>
        <p:sp>
          <p:nvSpPr>
            <p:cNvPr id="19" name="Умножение 18">
              <a:hlinkClick r:id="rId5" action="ppaction://hlinksldjump"/>
            </p:cNvPr>
            <p:cNvSpPr/>
            <p:nvPr/>
          </p:nvSpPr>
          <p:spPr>
            <a:xfrm>
              <a:off x="611560" y="4509120"/>
              <a:ext cx="576064" cy="648072"/>
            </a:xfrm>
            <a:prstGeom prst="mathMultiply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631730" y="3898047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5</a:t>
              </a:r>
              <a:endPara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5828856" y="1715507"/>
            <a:ext cx="576064" cy="1259145"/>
            <a:chOff x="611560" y="3898047"/>
            <a:chExt cx="576064" cy="1259145"/>
          </a:xfrm>
        </p:grpSpPr>
        <p:sp>
          <p:nvSpPr>
            <p:cNvPr id="22" name="Умножение 21">
              <a:hlinkClick r:id="rId5" action="ppaction://hlinksldjump"/>
            </p:cNvPr>
            <p:cNvSpPr/>
            <p:nvPr/>
          </p:nvSpPr>
          <p:spPr>
            <a:xfrm>
              <a:off x="611560" y="4509120"/>
              <a:ext cx="576064" cy="648072"/>
            </a:xfrm>
            <a:prstGeom prst="mathMultiply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631730" y="3898047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6</a:t>
              </a:r>
              <a:endPara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7020272" y="2410731"/>
            <a:ext cx="576064" cy="1259145"/>
            <a:chOff x="611560" y="3898047"/>
            <a:chExt cx="576064" cy="1259145"/>
          </a:xfrm>
        </p:grpSpPr>
        <p:sp>
          <p:nvSpPr>
            <p:cNvPr id="25" name="Умножение 24">
              <a:hlinkClick r:id="rId6" action="ppaction://hlinksldjump"/>
            </p:cNvPr>
            <p:cNvSpPr/>
            <p:nvPr/>
          </p:nvSpPr>
          <p:spPr>
            <a:xfrm>
              <a:off x="611560" y="4509120"/>
              <a:ext cx="576064" cy="648072"/>
            </a:xfrm>
            <a:prstGeom prst="mathMultiply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631730" y="3898047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7</a:t>
              </a:r>
              <a:endPara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pic>
        <p:nvPicPr>
          <p:cNvPr id="4098" name="Picture 2" descr="I:\ВСЕ КАРТИНКИ\буквы и цифры\разные буквы для оформления\буквы жел,кр,зел. синие\боранж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3088" y="10792023"/>
            <a:ext cx="1014488" cy="135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I:\ВСЕ КАРТИНКИ\буквы и цифры\0_675b6_c278ddc5_orig.jp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98" y="3851423"/>
            <a:ext cx="1179507" cy="148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:\ВСЕ КАРТИНКИ\буквы и цифры\0_675c8_b3665d54_orig.jp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408" y="3775640"/>
            <a:ext cx="1197025" cy="129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:\ВСЕ КАРТИНКИ\буквы и цифры\0_675bf_e1290b04_orig.jp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161" y="3816303"/>
            <a:ext cx="1402839" cy="152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I:\ВСЕ КАРТИНКИ\буквы и цифры\0_675b7_9475329a_orig.jpg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123" y="2432116"/>
            <a:ext cx="1344383" cy="140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I:\ВСЕ КАРТИНКИ\буквы и цифры\0_675b5_b9c922b6_orig.jp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843" y="1319734"/>
            <a:ext cx="1281258" cy="142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I:\ВСЕ КАРТИНКИ\буквы и цифры\0_675c5_8124bc13_orig.jpg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981" y="1746089"/>
            <a:ext cx="1251814" cy="147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3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10407" y="-14288"/>
            <a:ext cx="5323189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ЗАДАНИЕ 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</a:t>
            </a:r>
            <a:endParaRPr lang="ru-RU" sz="54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54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РЕШИТЕ  РЕБУСЫ</a:t>
            </a:r>
            <a:endParaRPr lang="ru-RU" sz="5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Picture 2" descr="I:\ВСЕ КАРТИНКИ\анимашки\83198000_fleche_213.gif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854" y="5877272"/>
            <a:ext cx="945282" cy="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31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babylessons.ru/wp-content/uploads/2010/01/vod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6000" y1="20034" x2="26000" y2="20034"/>
                        <a14:foregroundMark x1="26000" y1="20034" x2="24875" y2="15959"/>
                        <a14:foregroundMark x1="21625" y1="10357" x2="21625" y2="10357"/>
                        <a14:foregroundMark x1="16375" y1="7640" x2="16375" y2="7640"/>
                        <a14:foregroundMark x1="11125" y1="6791" x2="11125" y2="6791"/>
                        <a14:foregroundMark x1="8500" y1="10696" x2="7625" y2="10866"/>
                        <a14:foregroundMark x1="5000" y1="13752" x2="4875" y2="14431"/>
                        <a14:foregroundMark x1="3750" y1="20034" x2="3750" y2="20034"/>
                        <a14:foregroundMark x1="4375" y1="26486" x2="5000" y2="28183"/>
                        <a14:foregroundMark x1="6125" y1="31239" x2="6625" y2="33107"/>
                        <a14:foregroundMark x1="8250" y1="34975" x2="10125" y2="36842"/>
                        <a14:foregroundMark x1="12625" y1="38200" x2="14875" y2="38370"/>
                        <a14:foregroundMark x1="15875" y1="38370" x2="16375" y2="38370"/>
                        <a14:foregroundMark x1="18500" y1="37351" x2="19250" y2="36672"/>
                        <a14:foregroundMark x1="21750" y1="34635" x2="22250" y2="33277"/>
                        <a14:foregroundMark x1="22875" y1="32428" x2="23125" y2="31919"/>
                        <a14:foregroundMark x1="25000" y1="29032" x2="25000" y2="29032"/>
                        <a14:foregroundMark x1="26250" y1="26316" x2="26250" y2="25637"/>
                        <a14:foregroundMark x1="19500" y1="22750" x2="19500" y2="22750"/>
                        <a14:foregroundMark x1="20375" y1="24109" x2="20375" y2="24109"/>
                        <a14:foregroundMark x1="20500" y1="25806" x2="20500" y2="25806"/>
                        <a14:foregroundMark x1="16375" y1="24109" x2="16375" y2="24109"/>
                        <a14:foregroundMark x1="16375" y1="24109" x2="16375" y2="24109"/>
                        <a14:foregroundMark x1="17000" y1="21222" x2="17250" y2="20543"/>
                        <a14:foregroundMark x1="18000" y1="19355" x2="18000" y2="18676"/>
                        <a14:foregroundMark x1="18000" y1="17997" x2="18000" y2="17997"/>
                        <a14:foregroundMark x1="15875" y1="25467" x2="15875" y2="25467"/>
                        <a14:foregroundMark x1="13250" y1="22071" x2="13250" y2="22071"/>
                        <a14:foregroundMark x1="13500" y1="19355" x2="13500" y2="19355"/>
                        <a14:foregroundMark x1="10625" y1="8489" x2="10625" y2="8489"/>
                        <a14:foregroundMark x1="22250" y1="9508" x2="22250" y2="9508"/>
                        <a14:foregroundMark x1="48500" y1="27674" x2="48500" y2="27674"/>
                        <a14:foregroundMark x1="49500" y1="23599" x2="49500" y2="23599"/>
                        <a14:foregroundMark x1="49750" y1="20543" x2="49750" y2="19864"/>
                        <a14:foregroundMark x1="50375" y1="17487" x2="50375" y2="17487"/>
                        <a14:foregroundMark x1="51125" y1="15280" x2="51125" y2="15280"/>
                        <a14:foregroundMark x1="49375" y1="15280" x2="48875" y2="15280"/>
                        <a14:foregroundMark x1="46375" y1="14941" x2="46375" y2="14941"/>
                        <a14:foregroundMark x1="45500" y1="15280" x2="45500" y2="15280"/>
                        <a14:foregroundMark x1="43125" y1="15450" x2="43125" y2="15450"/>
                        <a14:foregroundMark x1="52000" y1="8319" x2="52500" y2="8319"/>
                        <a14:foregroundMark x1="52750" y1="8319" x2="52750" y2="8319"/>
                        <a14:foregroundMark x1="55000" y1="10187" x2="55000" y2="10187"/>
                        <a14:foregroundMark x1="55625" y1="11375" x2="56125" y2="12733"/>
                        <a14:foregroundMark x1="57250" y1="16808" x2="57500" y2="17657"/>
                        <a14:foregroundMark x1="57625" y1="20543" x2="57625" y2="22241"/>
                        <a14:foregroundMark x1="57625" y1="23939" x2="57625" y2="24618"/>
                        <a14:foregroundMark x1="57500" y1="27165" x2="57375" y2="29032"/>
                        <a14:foregroundMark x1="57000" y1="30900" x2="56625" y2="32937"/>
                        <a14:foregroundMark x1="56375" y1="34295" x2="56375" y2="34295"/>
                        <a14:foregroundMark x1="55125" y1="36333" x2="55125" y2="36333"/>
                        <a14:foregroundMark x1="53625" y1="38540" x2="53625" y2="38540"/>
                        <a14:foregroundMark x1="51250" y1="40068" x2="50625" y2="40407"/>
                        <a14:foregroundMark x1="49750" y1="41087" x2="49750" y2="41087"/>
                        <a14:foregroundMark x1="48625" y1="41087" x2="48125" y2="41256"/>
                        <a14:foregroundMark x1="47375" y1="41087" x2="46250" y2="40577"/>
                        <a14:foregroundMark x1="43125" y1="39728" x2="41875" y2="38540"/>
                        <a14:foregroundMark x1="40375" y1="37861" x2="38000" y2="35654"/>
                        <a14:foregroundMark x1="36375" y1="30560" x2="36250" y2="29542"/>
                        <a14:foregroundMark x1="35625" y1="24788" x2="35625" y2="22750"/>
                        <a14:foregroundMark x1="35625" y1="19355" x2="35750" y2="17997"/>
                        <a14:foregroundMark x1="38500" y1="12224" x2="40000" y2="10357"/>
                        <a14:foregroundMark x1="42000" y1="8149" x2="43125" y2="7470"/>
                        <a14:foregroundMark x1="44750" y1="6791" x2="47375" y2="6791"/>
                        <a14:foregroundMark x1="48250" y1="6791" x2="48250" y2="6791"/>
                        <a14:foregroundMark x1="47000" y1="32428" x2="47000" y2="32428"/>
                        <a14:foregroundMark x1="79500" y1="9508" x2="79500" y2="9508"/>
                        <a14:foregroundMark x1="84375" y1="10187" x2="85500" y2="10696"/>
                        <a14:foregroundMark x1="87250" y1="12054" x2="88125" y2="13582"/>
                        <a14:foregroundMark x1="89750" y1="15959" x2="90375" y2="17148"/>
                        <a14:foregroundMark x1="91250" y1="18676" x2="91750" y2="21222"/>
                        <a14:foregroundMark x1="91875" y1="23939" x2="92000" y2="26486"/>
                        <a14:foregroundMark x1="92375" y1="28353" x2="92000" y2="29372"/>
                        <a14:foregroundMark x1="89375" y1="31919" x2="88500" y2="33277"/>
                        <a14:foregroundMark x1="87250" y1="35654" x2="85750" y2="36672"/>
                        <a14:foregroundMark x1="84250" y1="38200" x2="83000" y2="39389"/>
                        <a14:foregroundMark x1="81125" y1="39728" x2="80000" y2="39728"/>
                        <a14:foregroundMark x1="76000" y1="39728" x2="74750" y2="39219"/>
                        <a14:foregroundMark x1="71250" y1="33956" x2="70750" y2="30390"/>
                        <a14:foregroundMark x1="70625" y1="27844" x2="70625" y2="25467"/>
                        <a14:foregroundMark x1="70625" y1="22920" x2="72000" y2="20034"/>
                        <a14:foregroundMark x1="72625" y1="17487" x2="72625" y2="15620"/>
                        <a14:foregroundMark x1="72625" y1="13582" x2="74375" y2="11205"/>
                        <a14:foregroundMark x1="75625" y1="10187" x2="76250" y2="8998"/>
                        <a14:foregroundMark x1="76875" y1="8829" x2="77625" y2="8319"/>
                        <a14:foregroundMark x1="79375" y1="8149" x2="80000" y2="8149"/>
                        <a14:foregroundMark x1="81125" y1="7470" x2="81625" y2="7470"/>
                        <a14:foregroundMark x1="84500" y1="23939" x2="84500" y2="23939"/>
                        <a14:foregroundMark x1="79250" y1="23599" x2="79250" y2="23599"/>
                        <a14:foregroundMark x1="21375" y1="72496" x2="21375" y2="72496"/>
                        <a14:foregroundMark x1="22875" y1="62649" x2="22875" y2="62649"/>
                        <a14:foregroundMark x1="23875" y1="65025" x2="24250" y2="65705"/>
                        <a14:foregroundMark x1="24875" y1="67742" x2="24875" y2="67742"/>
                        <a14:foregroundMark x1="25500" y1="70968" x2="25625" y2="72156"/>
                        <a14:foregroundMark x1="26000" y1="75552" x2="26000" y2="77080"/>
                        <a14:foregroundMark x1="25750" y1="79457" x2="25375" y2="80815"/>
                        <a14:foregroundMark x1="24250" y1="83362" x2="24250" y2="83362"/>
                        <a14:foregroundMark x1="23500" y1="85569" x2="23000" y2="86418"/>
                        <a14:foregroundMark x1="21625" y1="88285" x2="21625" y2="88285"/>
                        <a14:foregroundMark x1="20375" y1="90832" x2="20375" y2="90832"/>
                        <a14:foregroundMark x1="19875" y1="91511" x2="19125" y2="91851"/>
                        <a14:foregroundMark x1="17875" y1="92530" x2="17375" y2="92530"/>
                        <a14:foregroundMark x1="14750" y1="92530" x2="13750" y2="92530"/>
                        <a14:foregroundMark x1="13125" y1="92530" x2="11625" y2="91681"/>
                        <a14:foregroundMark x1="10375" y1="91002" x2="9500" y2="90153"/>
                        <a14:foregroundMark x1="8000" y1="89134" x2="7375" y2="88285"/>
                        <a14:foregroundMark x1="6000" y1="85569" x2="6000" y2="85059"/>
                        <a14:foregroundMark x1="5375" y1="83531" x2="4500" y2="80645"/>
                        <a14:foregroundMark x1="4250" y1="79117" x2="4125" y2="77080"/>
                        <a14:foregroundMark x1="4125" y1="70628" x2="4125" y2="69100"/>
                        <a14:foregroundMark x1="4500" y1="66723" x2="5375" y2="64856"/>
                        <a14:foregroundMark x1="5750" y1="63497" x2="6375" y2="62649"/>
                        <a14:foregroundMark x1="6750" y1="62309" x2="8500" y2="60611"/>
                        <a14:foregroundMark x1="9125" y1="59762" x2="10000" y2="58913"/>
                        <a14:foregroundMark x1="11875" y1="57725" x2="12625" y2="57555"/>
                        <a14:foregroundMark x1="14125" y1="57216" x2="16125" y2="57216"/>
                        <a14:foregroundMark x1="18250" y1="57895" x2="19500" y2="58744"/>
                        <a14:foregroundMark x1="20375" y1="59593" x2="21375" y2="60272"/>
                        <a14:foregroundMark x1="21875" y1="61290" x2="21875" y2="61290"/>
                        <a14:foregroundMark x1="18625" y1="70458" x2="18625" y2="70458"/>
                        <a14:foregroundMark x1="13875" y1="72835" x2="13875" y2="72835"/>
                        <a14:foregroundMark x1="56125" y1="72835" x2="56125" y2="72835"/>
                        <a14:foregroundMark x1="57250" y1="66044" x2="57250" y2="66044"/>
                        <a14:foregroundMark x1="60500" y1="59423" x2="61000" y2="59423"/>
                        <a14:foregroundMark x1="66125" y1="58065" x2="66625" y2="57895"/>
                        <a14:foregroundMark x1="71000" y1="58913" x2="72375" y2="59932"/>
                        <a14:foregroundMark x1="76750" y1="68761" x2="76750" y2="69779"/>
                        <a14:foregroundMark x1="77250" y1="73345" x2="77250" y2="74873"/>
                        <a14:foregroundMark x1="77000" y1="77080" x2="76750" y2="77929"/>
                        <a14:foregroundMark x1="76000" y1="82852" x2="76000" y2="82852"/>
                        <a14:foregroundMark x1="74875" y1="85908" x2="74375" y2="87097"/>
                        <a14:foregroundMark x1="73500" y1="89134" x2="73125" y2="89813"/>
                        <a14:foregroundMark x1="72000" y1="90492" x2="71000" y2="91002"/>
                        <a14:foregroundMark x1="68125" y1="92530" x2="67375" y2="92530"/>
                        <a14:foregroundMark x1="64250" y1="92020" x2="64250" y2="92020"/>
                        <a14:foregroundMark x1="62875" y1="91681" x2="61875" y2="91002"/>
                        <a14:foregroundMark x1="60500" y1="90492" x2="59375" y2="89134"/>
                        <a14:foregroundMark x1="58875" y1="88625" x2="58250" y2="87776"/>
                        <a14:foregroundMark x1="57500" y1="86078" x2="57250" y2="85399"/>
                        <a14:foregroundMark x1="56875" y1="84041" x2="56625" y2="82343"/>
                        <a14:foregroundMark x1="56375" y1="81324" x2="56250" y2="79966"/>
                        <a14:foregroundMark x1="55875" y1="78778" x2="55875" y2="77929"/>
                        <a14:foregroundMark x1="56125" y1="77080" x2="56125" y2="77080"/>
                        <a14:foregroundMark x1="70750" y1="72496" x2="70750" y2="72496"/>
                        <a14:foregroundMark x1="69250" y1="69440" x2="69250" y2="69440"/>
                        <a14:foregroundMark x1="68125" y1="69610" x2="68125" y2="69610"/>
                        <a14:foregroundMark x1="66625" y1="69949" x2="62875" y2="70458"/>
                        <a14:foregroundMark x1="62625" y1="70458" x2="62625" y2="70458"/>
                        <a14:foregroundMark x1="61625" y1="71647" x2="61125" y2="72156"/>
                        <a14:foregroundMark x1="60500" y1="73175" x2="60375" y2="73684"/>
                        <a14:foregroundMark x1="60375" y1="75382" x2="60625" y2="76910"/>
                        <a14:foregroundMark x1="61000" y1="76740" x2="63750" y2="78947"/>
                        <a14:foregroundMark x1="64875" y1="79626" x2="66625" y2="79966"/>
                        <a14:foregroundMark x1="67625" y1="80475" x2="68500" y2="80136"/>
                        <a14:foregroundMark x1="69750" y1="78947" x2="70750" y2="78268"/>
                        <a14:foregroundMark x1="74250" y1="75042" x2="74250" y2="75042"/>
                        <a14:foregroundMark x1="74250" y1="75042" x2="74250" y2="75042"/>
                        <a14:foregroundMark x1="72375" y1="76740" x2="72375" y2="76740"/>
                        <a14:foregroundMark x1="71750" y1="77759" x2="71750" y2="77759"/>
                        <a14:foregroundMark x1="70625" y1="79117" x2="70625" y2="79117"/>
                        <a14:foregroundMark x1="70000" y1="79626" x2="70000" y2="79626"/>
                        <a14:foregroundMark x1="68875" y1="80985" x2="68875" y2="80985"/>
                        <a14:foregroundMark x1="67000" y1="76401" x2="67000" y2="75552"/>
                        <a14:foregroundMark x1="67000" y1="74873" x2="67000" y2="74873"/>
                        <a14:foregroundMark x1="67625" y1="74533" x2="67625" y2="74533"/>
                        <a14:foregroundMark x1="67625" y1="74533" x2="67000" y2="74194"/>
                        <a14:foregroundMark x1="65625" y1="73684" x2="65000" y2="74024"/>
                        <a14:foregroundMark x1="64750" y1="74194" x2="64125" y2="74873"/>
                        <a14:foregroundMark x1="64125" y1="75552" x2="64125" y2="75552"/>
                        <a14:foregroundMark x1="64875" y1="75891" x2="66000" y2="76740"/>
                        <a14:foregroundMark x1="66625" y1="76910" x2="67875" y2="76910"/>
                        <a14:foregroundMark x1="68500" y1="76231" x2="68500" y2="76231"/>
                        <a14:foregroundMark x1="69750" y1="75212" x2="69750" y2="75212"/>
                        <a14:foregroundMark x1="69750" y1="75212" x2="69750" y2="75212"/>
                        <a14:foregroundMark x1="69875" y1="57216" x2="69875" y2="57216"/>
                        <a14:foregroundMark x1="69500" y1="57216" x2="69500" y2="57216"/>
                        <a14:foregroundMark x1="68625" y1="57216" x2="67375" y2="57046"/>
                        <a14:foregroundMark x1="66125" y1="56876" x2="66125" y2="56876"/>
                        <a14:foregroundMark x1="85375" y1="70289" x2="85375" y2="70289"/>
                        <a14:foregroundMark x1="85625" y1="70289" x2="85625" y2="70289"/>
                        <a14:foregroundMark x1="85750" y1="70289" x2="85750" y2="70289"/>
                        <a14:foregroundMark x1="85750" y1="70289" x2="85750" y2="70289"/>
                        <a14:foregroundMark x1="87875" y1="71817" x2="88250" y2="72496"/>
                        <a14:foregroundMark x1="89250" y1="74194" x2="89375" y2="75042"/>
                        <a14:foregroundMark x1="89750" y1="76401" x2="89875" y2="78608"/>
                        <a14:foregroundMark x1="90375" y1="80645" x2="90625" y2="82343"/>
                        <a14:foregroundMark x1="91000" y1="84720" x2="91625" y2="86418"/>
                        <a14:foregroundMark x1="24375" y1="23939" x2="24375" y2="23939"/>
                        <a14:foregroundMark x1="24375" y1="24109" x2="24375" y2="24109"/>
                        <a14:foregroundMark x1="24125" y1="28693" x2="23750" y2="30221"/>
                        <a14:foregroundMark x1="22250" y1="34805" x2="22250" y2="34805"/>
                        <a14:foregroundMark x1="20000" y1="36672" x2="20000" y2="36672"/>
                        <a14:foregroundMark x1="19125" y1="37691" x2="18500" y2="38200"/>
                        <a14:foregroundMark x1="17000" y1="38879" x2="16625" y2="38879"/>
                        <a14:foregroundMark x1="14875" y1="39389" x2="13625" y2="39559"/>
                        <a14:foregroundMark x1="12375" y1="39389" x2="11375" y2="38370"/>
                        <a14:foregroundMark x1="10750" y1="37521" x2="10500" y2="36842"/>
                        <a14:foregroundMark x1="5750" y1="24618" x2="5750" y2="22750"/>
                        <a14:foregroundMark x1="5500" y1="20883" x2="5375" y2="17997"/>
                        <a14:foregroundMark x1="5375" y1="16638" x2="5500" y2="14092"/>
                        <a14:foregroundMark x1="6625" y1="12733" x2="7625" y2="11715"/>
                        <a14:foregroundMark x1="9125" y1="10696" x2="11375" y2="8998"/>
                        <a14:foregroundMark x1="13250" y1="7980" x2="13250" y2="7980"/>
                        <a14:foregroundMark x1="17625" y1="7980" x2="17625" y2="7980"/>
                        <a14:foregroundMark x1="19375" y1="8998" x2="21000" y2="9338"/>
                        <a14:foregroundMark x1="24125" y1="11715" x2="24500" y2="12054"/>
                        <a14:foregroundMark x1="13125" y1="25806" x2="13125" y2="25806"/>
                        <a14:foregroundMark x1="9375" y1="26316" x2="9375" y2="263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:\ВСЕ КАРТИНКИ\анимашки\83198000_fleche_213.gif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495" y="6105275"/>
            <a:ext cx="945282" cy="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49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http://www.zvezda-adv.ru/images/fotooboi_new/raznoe_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10"/>
            <a:ext cx="9144000" cy="685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611560" y="3898047"/>
            <a:ext cx="576064" cy="1259145"/>
            <a:chOff x="611560" y="3898047"/>
            <a:chExt cx="576064" cy="1259145"/>
          </a:xfrm>
        </p:grpSpPr>
        <p:sp>
          <p:nvSpPr>
            <p:cNvPr id="2" name="Умножение 1">
              <a:hlinkClick r:id="rId4" action="ppaction://hlinksldjump"/>
            </p:cNvPr>
            <p:cNvSpPr/>
            <p:nvPr/>
          </p:nvSpPr>
          <p:spPr>
            <a:xfrm>
              <a:off x="611560" y="4509120"/>
              <a:ext cx="576064" cy="648072"/>
            </a:xfrm>
            <a:prstGeom prst="mathMultiply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631730" y="3898047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1</a:t>
              </a:r>
              <a:endPara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2071890" y="3758560"/>
            <a:ext cx="576064" cy="1259145"/>
            <a:chOff x="611560" y="3898047"/>
            <a:chExt cx="576064" cy="1259145"/>
          </a:xfrm>
        </p:grpSpPr>
        <p:sp>
          <p:nvSpPr>
            <p:cNvPr id="10" name="Умножение 9">
              <a:hlinkClick r:id="rId5" action="ppaction://hlinksldjump"/>
            </p:cNvPr>
            <p:cNvSpPr/>
            <p:nvPr/>
          </p:nvSpPr>
          <p:spPr>
            <a:xfrm>
              <a:off x="611560" y="4509120"/>
              <a:ext cx="576064" cy="648072"/>
            </a:xfrm>
            <a:prstGeom prst="mathMultiply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31730" y="3898047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2</a:t>
              </a:r>
              <a:endPara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3511743" y="3984405"/>
            <a:ext cx="576064" cy="1259145"/>
            <a:chOff x="611560" y="3898047"/>
            <a:chExt cx="576064" cy="1259145"/>
          </a:xfrm>
        </p:grpSpPr>
        <p:sp>
          <p:nvSpPr>
            <p:cNvPr id="13" name="Умножение 12"/>
            <p:cNvSpPr/>
            <p:nvPr/>
          </p:nvSpPr>
          <p:spPr>
            <a:xfrm>
              <a:off x="611560" y="4509120"/>
              <a:ext cx="576064" cy="648072"/>
            </a:xfrm>
            <a:prstGeom prst="mathMultiply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631730" y="3898047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3</a:t>
              </a:r>
              <a:endPara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3534324" y="2234481"/>
            <a:ext cx="576064" cy="1259145"/>
            <a:chOff x="611560" y="3898047"/>
            <a:chExt cx="576064" cy="1259145"/>
          </a:xfrm>
        </p:grpSpPr>
        <p:sp>
          <p:nvSpPr>
            <p:cNvPr id="16" name="Умножение 15">
              <a:hlinkClick r:id="rId6" action="ppaction://hlinksldjump"/>
            </p:cNvPr>
            <p:cNvSpPr/>
            <p:nvPr/>
          </p:nvSpPr>
          <p:spPr>
            <a:xfrm>
              <a:off x="611560" y="4509120"/>
              <a:ext cx="576064" cy="648072"/>
            </a:xfrm>
            <a:prstGeom prst="mathMultiply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631730" y="3898047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4</a:t>
              </a:r>
              <a:endPara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4650336" y="1151586"/>
            <a:ext cx="576064" cy="1259145"/>
            <a:chOff x="611560" y="3898047"/>
            <a:chExt cx="576064" cy="1259145"/>
          </a:xfrm>
        </p:grpSpPr>
        <p:sp>
          <p:nvSpPr>
            <p:cNvPr id="19" name="Умножение 18">
              <a:hlinkClick r:id="rId6" action="ppaction://hlinksldjump"/>
            </p:cNvPr>
            <p:cNvSpPr/>
            <p:nvPr/>
          </p:nvSpPr>
          <p:spPr>
            <a:xfrm>
              <a:off x="611560" y="4509120"/>
              <a:ext cx="576064" cy="648072"/>
            </a:xfrm>
            <a:prstGeom prst="mathMultiply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631730" y="3898047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5</a:t>
              </a:r>
              <a:endPara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5828856" y="1715507"/>
            <a:ext cx="576064" cy="1259145"/>
            <a:chOff x="611560" y="3898047"/>
            <a:chExt cx="576064" cy="1259145"/>
          </a:xfrm>
        </p:grpSpPr>
        <p:sp>
          <p:nvSpPr>
            <p:cNvPr id="22" name="Умножение 21">
              <a:hlinkClick r:id="rId6" action="ppaction://hlinksldjump"/>
            </p:cNvPr>
            <p:cNvSpPr/>
            <p:nvPr/>
          </p:nvSpPr>
          <p:spPr>
            <a:xfrm>
              <a:off x="611560" y="4509120"/>
              <a:ext cx="576064" cy="648072"/>
            </a:xfrm>
            <a:prstGeom prst="mathMultiply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631730" y="3898047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6</a:t>
              </a:r>
              <a:endPara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7020272" y="2410731"/>
            <a:ext cx="576064" cy="1259145"/>
            <a:chOff x="611560" y="3898047"/>
            <a:chExt cx="576064" cy="1259145"/>
          </a:xfrm>
        </p:grpSpPr>
        <p:sp>
          <p:nvSpPr>
            <p:cNvPr id="25" name="Умножение 24">
              <a:hlinkClick r:id="rId6" action="ppaction://hlinksldjump"/>
            </p:cNvPr>
            <p:cNvSpPr/>
            <p:nvPr/>
          </p:nvSpPr>
          <p:spPr>
            <a:xfrm>
              <a:off x="611560" y="4509120"/>
              <a:ext cx="576064" cy="648072"/>
            </a:xfrm>
            <a:prstGeom prst="mathMultiply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631730" y="3898047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7</a:t>
              </a:r>
              <a:endPara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pic>
        <p:nvPicPr>
          <p:cNvPr id="4098" name="Picture 2" descr="I:\ВСЕ КАРТИНКИ\буквы и цифры\разные буквы для оформления\буквы жел,кр,зел. синие\боранж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3088" y="10792023"/>
            <a:ext cx="1014488" cy="135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I:\ВСЕ КАРТИНКИ\буквы и цифры\0_675b6_c278ddc5_orig.jp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98" y="3851423"/>
            <a:ext cx="1179507" cy="148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:\ВСЕ КАРТИНКИ\буквы и цифры\0_675c8_b3665d54_orig.jp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408" y="3669876"/>
            <a:ext cx="1294776" cy="14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:\ВСЕ КАРТИНКИ\буквы и цифры\0_675bf_e1290b04_orig.jp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161" y="3816303"/>
            <a:ext cx="1402839" cy="152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I:\ВСЕ КАРТИНКИ\буквы и цифры\0_675b7_9475329a_orig.jpg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123" y="2432116"/>
            <a:ext cx="1344383" cy="140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I:\ВСЕ КАРТИНКИ\буквы и цифры\0_675b5_b9c922b6_orig.jp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843" y="1319734"/>
            <a:ext cx="1281258" cy="142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I:\ВСЕ КАРТИНКИ\буквы и цифры\0_675c5_8124bc13_orig.jpg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981" y="1746089"/>
            <a:ext cx="1251814" cy="147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I:\ВСЕ КАРТИНКИ\буквы и цифры\0_675d1_314ad6e1_orig.jpg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888" y="2215061"/>
            <a:ext cx="1160133" cy="163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27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980" y="610136"/>
            <a:ext cx="9132020" cy="6247864"/>
          </a:xfrm>
          <a:prstGeom prst="rect">
            <a:avLst/>
          </a:prstGeom>
          <a:solidFill>
            <a:srgbClr val="99CC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1.Перед тем, как взять книгу, посмотри, чистые ли у тебя руки</a:t>
            </a:r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 </a:t>
            </a:r>
          </a:p>
          <a:p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Чтобы учебники дольше служили тебе, оберни их</a:t>
            </a:r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 </a:t>
            </a:r>
          </a:p>
          <a:p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3. Нельзя писать и рисовать на книге</a:t>
            </a:r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 </a:t>
            </a:r>
          </a:p>
          <a:p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4. Не загибай уголков и страниц, пользуйся закладками</a:t>
            </a:r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 </a:t>
            </a:r>
          </a:p>
          <a:p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5. Соблюдая эти правила, ты сохранишь свои учебники в образцовом состоянии.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186157" y="0"/>
            <a:ext cx="929357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Правила обращения с книгой.</a:t>
            </a:r>
            <a:endParaRPr lang="ru-RU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281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24146" y="1772816"/>
            <a:ext cx="609570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ЗАДАНИЕ 1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Отгадайте  загадки.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4" name="Picture 2" descr="I:\ВСЕ КАРТИНКИ\анимашки\83198000_fleche_213.gif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854" y="5877272"/>
            <a:ext cx="945282" cy="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24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lib1273.narod2.ru/77864371_7159fae7396b_copy1.png?rand=1560366939958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4056"/>
            <a:ext cx="3491880" cy="438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:\ВСЕ КАРТИНКИ\анимашки\83198000_fleche_213.gif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854" y="5877272"/>
            <a:ext cx="945282" cy="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188640"/>
            <a:ext cx="7596335" cy="452431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Человечек деревянный</a:t>
            </a:r>
            <a:b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 воде и под водой</a:t>
            </a:r>
            <a:b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Ищет ключик золотой.</a:t>
            </a:r>
            <a:b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Всюду нос сует он длинный.</a:t>
            </a:r>
            <a:b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Кто же это? 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9392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I:\ВСЕ КАРТИНКИ\для школы\0_8d9b3_1d8a52d4_XL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7423" y1="26375" x2="47423" y2="26375"/>
                        <a14:foregroundMark x1="45361" y1="25375" x2="45361" y2="25375"/>
                        <a14:foregroundMark x1="45619" y1="27500" x2="45619" y2="27500"/>
                        <a14:foregroundMark x1="61082" y1="29250" x2="61082" y2="29250"/>
                        <a14:foregroundMark x1="71134" y1="16000" x2="71134" y2="16000"/>
                        <a14:foregroundMark x1="79639" y1="12000" x2="79639" y2="12000"/>
                        <a14:foregroundMark x1="80412" y1="11875" x2="80412" y2="11875"/>
                        <a14:foregroundMark x1="85309" y1="11250" x2="85309" y2="11250"/>
                        <a14:foregroundMark x1="92010" y1="7750" x2="92010" y2="7750"/>
                        <a14:foregroundMark x1="92010" y1="5500" x2="92010" y2="5500"/>
                        <a14:foregroundMark x1="92784" y1="3625" x2="92784" y2="3625"/>
                        <a14:foregroundMark x1="86340" y1="13250" x2="86340" y2="13250"/>
                        <a14:foregroundMark x1="87113" y1="17125" x2="87113" y2="17125"/>
                        <a14:foregroundMark x1="82216" y1="18875" x2="81959" y2="19250"/>
                        <a14:foregroundMark x1="78866" y1="21500" x2="78866" y2="21500"/>
                        <a14:foregroundMark x1="80155" y1="22750" x2="81186" y2="24000"/>
                        <a14:foregroundMark x1="85309" y1="24875" x2="85309" y2="24875"/>
                        <a14:foregroundMark x1="86340" y1="30000" x2="86340" y2="30000"/>
                        <a14:foregroundMark x1="94588" y1="27250" x2="94588" y2="27250"/>
                        <a14:foregroundMark x1="95361" y1="24875" x2="95361" y2="24000"/>
                        <a14:foregroundMark x1="85309" y1="36500" x2="85309" y2="36500"/>
                        <a14:foregroundMark x1="85567" y1="40500" x2="85567" y2="40500"/>
                        <a14:foregroundMark x1="76546" y1="42625" x2="76546" y2="42625"/>
                        <a14:foregroundMark x1="67784" y1="40875" x2="67784" y2="40875"/>
                        <a14:foregroundMark x1="36598" y1="15875" x2="36598" y2="15875"/>
                        <a14:foregroundMark x1="36598" y1="20750" x2="36598" y2="20750"/>
                        <a14:foregroundMark x1="49742" y1="13375" x2="49742" y2="13375"/>
                        <a14:foregroundMark x1="57732" y1="11250" x2="57732" y2="11250"/>
                        <a14:foregroundMark x1="62113" y1="7250" x2="62113" y2="7250"/>
                        <a14:foregroundMark x1="58763" y1="6750" x2="57732" y2="6750"/>
                        <a14:foregroundMark x1="55155" y1="7250" x2="55155" y2="7250"/>
                        <a14:foregroundMark x1="50000" y1="10625" x2="48969" y2="11875"/>
                        <a14:foregroundMark x1="43814" y1="16000" x2="43814" y2="16000"/>
                        <a14:foregroundMark x1="38144" y1="17875" x2="36082" y2="18625"/>
                        <a14:foregroundMark x1="33763" y1="19625" x2="32732" y2="20250"/>
                        <a14:foregroundMark x1="30670" y1="21125" x2="29897" y2="21625"/>
                        <a14:foregroundMark x1="29897" y1="21875" x2="32732" y2="22625"/>
                        <a14:foregroundMark x1="36082" y1="23000" x2="36082" y2="23000"/>
                        <a14:foregroundMark x1="36340" y1="22000" x2="38918" y2="20500"/>
                        <a14:foregroundMark x1="47423" y1="16500" x2="47938" y2="15875"/>
                        <a14:foregroundMark x1="51546" y1="14750" x2="51546" y2="14750"/>
                        <a14:foregroundMark x1="52835" y1="14000" x2="54124" y2="12875"/>
                        <a14:foregroundMark x1="55412" y1="12500" x2="57216" y2="11750"/>
                        <a14:foregroundMark x1="59536" y1="11000" x2="61082" y2="10375"/>
                        <a14:foregroundMark x1="66753" y1="8000" x2="66753" y2="8000"/>
                        <a14:foregroundMark x1="75515" y1="6375" x2="76289" y2="6000"/>
                        <a14:foregroundMark x1="78093" y1="5750" x2="78093" y2="5750"/>
                        <a14:foregroundMark x1="70619" y1="9125" x2="70619" y2="9125"/>
                        <a14:foregroundMark x1="64175" y1="16875" x2="64175" y2="16875"/>
                        <a14:foregroundMark x1="65464" y1="14125" x2="65464" y2="14125"/>
                        <a14:foregroundMark x1="67010" y1="15250" x2="67010" y2="15250"/>
                        <a14:foregroundMark x1="81959" y1="17375" x2="81959" y2="17375"/>
                        <a14:foregroundMark x1="73969" y1="18625" x2="73969" y2="18625"/>
                        <a14:foregroundMark x1="81701" y1="27500" x2="81701" y2="27500"/>
                        <a14:foregroundMark x1="94072" y1="18750" x2="94072" y2="18750"/>
                        <a14:foregroundMark x1="95619" y1="17125" x2="95619" y2="17125"/>
                        <a14:foregroundMark x1="97423" y1="27125" x2="97423" y2="27125"/>
                        <a14:foregroundMark x1="80155" y1="7125" x2="80155" y2="7125"/>
                        <a14:foregroundMark x1="83763" y1="5875" x2="83763" y2="5875"/>
                        <a14:foregroundMark x1="43041" y1="12625" x2="43041" y2="12625"/>
                        <a14:foregroundMark x1="25258" y1="28500" x2="25258" y2="28500"/>
                        <a14:foregroundMark x1="26031" y1="33000" x2="27062" y2="32625"/>
                        <a14:foregroundMark x1="29381" y1="32625" x2="29381" y2="32625"/>
                        <a14:foregroundMark x1="24227" y1="26000" x2="24227" y2="26000"/>
                        <a14:foregroundMark x1="33505" y1="36750" x2="33505" y2="36750"/>
                        <a14:foregroundMark x1="33505" y1="41750" x2="33505" y2="41750"/>
                        <a14:foregroundMark x1="80155" y1="43875" x2="80155" y2="43875"/>
                        <a14:foregroundMark x1="98711" y1="22625" x2="98711" y2="22625"/>
                        <a14:foregroundMark x1="83505" y1="31250" x2="83505" y2="31250"/>
                        <a14:foregroundMark x1="97680" y1="18250" x2="97680" y2="18250"/>
                        <a14:foregroundMark x1="96907" y1="15875" x2="96907" y2="15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560" y="873801"/>
            <a:ext cx="2426683" cy="500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:\ВСЕ КАРТИНКИ\анимашки\83198000_fleche_213.gif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854" y="5877272"/>
            <a:ext cx="945282" cy="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712" y="32593"/>
            <a:ext cx="8388424" cy="686341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Живут в Цветочном городе</a:t>
            </a:r>
            <a:b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Девчонки и мальчишки:</a:t>
            </a:r>
            <a:b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Ворчун, </a:t>
            </a:r>
            <a:r>
              <a:rPr lang="ru-RU" sz="4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Сиропчик</a:t>
            </a:r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Кнопочка –</a:t>
            </a:r>
            <a:b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Смешные коротышки.</a:t>
            </a:r>
            <a:b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 кто лентяй отпетый?</a:t>
            </a:r>
            <a:b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Кто главный фантазер?</a:t>
            </a:r>
            <a:b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Проказник самый первый,</a:t>
            </a:r>
            <a:b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Кто на язык остер?</a:t>
            </a:r>
            <a:b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 ну-ка, угадайте-ка!</a:t>
            </a:r>
            <a:b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Конечно, он... </a:t>
            </a:r>
            <a:endParaRPr lang="ru-RU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7803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psy-tale.ru/wp-content/uploads/2011/09/chipollino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95911" y="126926"/>
            <a:ext cx="3448089" cy="48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:\ВСЕ КАРТИНКИ\анимашки\83198000_fleche_213.gif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854" y="5877272"/>
            <a:ext cx="945282" cy="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251991"/>
            <a:ext cx="6696743" cy="600164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Многим долго не известный, стал он каждому дружком.</a:t>
            </a:r>
            <a:b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Всем по сказке интересной мальчик – луковка знаком.</a:t>
            </a:r>
            <a:b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Очень просто и недлинно он зовётся…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3138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ВСЕ КАРТИНКИ\анимашки\83198000_fleche_213.gif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854" y="5877272"/>
            <a:ext cx="945282" cy="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4614"/>
            <a:ext cx="8172400" cy="618630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Скорей бы приблизился вечер</a:t>
            </a:r>
            <a:b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 час долгожданный настал,</a:t>
            </a:r>
            <a:b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Чтоб мне в золочёной карете</a:t>
            </a:r>
            <a:b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Поехать на сказочный бал.</a:t>
            </a:r>
            <a:b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Никто во дворце не узнает,</a:t>
            </a:r>
            <a:b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Откуда я, как я зовусь,</a:t>
            </a:r>
            <a:b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Но только лишь полночь настанет,</a:t>
            </a:r>
            <a:b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 себе на чердак я вернусь. </a:t>
            </a:r>
            <a:endParaRPr lang="ru-RU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4" name="Picture 6" descr="http://img0.liveinternet.ru/images/attach/c/4/79/129/79129052_large_Princesas__2_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771524"/>
            <a:ext cx="3829050" cy="531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952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arstyle.org/uploads/posts/2010-07/thumbs/1278753671_1263719118_1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4200" y1="55911" x2="34200" y2="55911"/>
                        <a14:foregroundMark x1="50600" y1="65090" x2="50600" y2="65090"/>
                        <a14:foregroundMark x1="66400" y1="58554" x2="66400" y2="58554"/>
                        <a14:foregroundMark x1="41200" y1="79972" x2="41200" y2="799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726" y="260648"/>
            <a:ext cx="3054274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:\ВСЕ КАРТИНКИ\анимашки\83198000_fleche_213.gif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854" y="5877272"/>
            <a:ext cx="945282" cy="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71438" y="1556792"/>
            <a:ext cx="7740352" cy="452431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Бабушка девочку очень любила,</a:t>
            </a:r>
            <a:b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Шапочку красную ей подарила.</a:t>
            </a:r>
            <a:b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Девочка имя забыла свое.</a:t>
            </a:r>
            <a:b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Ну, отгадайте, как звали ее? 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1634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http://www.zvezda-adv.ru/images/fotooboi_new/raznoe_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010"/>
            <a:ext cx="9144000" cy="685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611560" y="3898047"/>
            <a:ext cx="576064" cy="1259145"/>
            <a:chOff x="611560" y="3898047"/>
            <a:chExt cx="576064" cy="1259145"/>
          </a:xfrm>
        </p:grpSpPr>
        <p:sp>
          <p:nvSpPr>
            <p:cNvPr id="2" name="Умножение 1">
              <a:hlinkClick r:id="rId3" action="ppaction://hlinksldjump"/>
            </p:cNvPr>
            <p:cNvSpPr/>
            <p:nvPr/>
          </p:nvSpPr>
          <p:spPr>
            <a:xfrm>
              <a:off x="611560" y="4509120"/>
              <a:ext cx="576064" cy="648072"/>
            </a:xfrm>
            <a:prstGeom prst="mathMultiply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631730" y="3898047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1</a:t>
              </a:r>
              <a:endPara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2071890" y="3758560"/>
            <a:ext cx="576064" cy="1259145"/>
            <a:chOff x="611560" y="3898047"/>
            <a:chExt cx="576064" cy="1259145"/>
          </a:xfrm>
        </p:grpSpPr>
        <p:sp>
          <p:nvSpPr>
            <p:cNvPr id="10" name="Умножение 9">
              <a:hlinkClick r:id="rId4" action="ppaction://hlinksldjump"/>
            </p:cNvPr>
            <p:cNvSpPr/>
            <p:nvPr/>
          </p:nvSpPr>
          <p:spPr>
            <a:xfrm>
              <a:off x="611560" y="4509120"/>
              <a:ext cx="576064" cy="648072"/>
            </a:xfrm>
            <a:prstGeom prst="mathMultiply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31730" y="3898047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2</a:t>
              </a:r>
              <a:endPara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3511743" y="3984405"/>
            <a:ext cx="576064" cy="1259145"/>
            <a:chOff x="611560" y="3898047"/>
            <a:chExt cx="576064" cy="1259145"/>
          </a:xfrm>
        </p:grpSpPr>
        <p:sp>
          <p:nvSpPr>
            <p:cNvPr id="13" name="Умножение 12"/>
            <p:cNvSpPr/>
            <p:nvPr/>
          </p:nvSpPr>
          <p:spPr>
            <a:xfrm>
              <a:off x="611560" y="4509120"/>
              <a:ext cx="576064" cy="648072"/>
            </a:xfrm>
            <a:prstGeom prst="mathMultiply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631730" y="3898047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3</a:t>
              </a:r>
              <a:endPara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3534324" y="2234481"/>
            <a:ext cx="576064" cy="1259145"/>
            <a:chOff x="611560" y="3898047"/>
            <a:chExt cx="576064" cy="1259145"/>
          </a:xfrm>
        </p:grpSpPr>
        <p:sp>
          <p:nvSpPr>
            <p:cNvPr id="16" name="Умножение 15"/>
            <p:cNvSpPr/>
            <p:nvPr/>
          </p:nvSpPr>
          <p:spPr>
            <a:xfrm>
              <a:off x="611560" y="4509120"/>
              <a:ext cx="576064" cy="648072"/>
            </a:xfrm>
            <a:prstGeom prst="mathMultiply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631730" y="3898047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4</a:t>
              </a:r>
              <a:endPara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4650336" y="1151586"/>
            <a:ext cx="576064" cy="1259145"/>
            <a:chOff x="611560" y="3898047"/>
            <a:chExt cx="576064" cy="1259145"/>
          </a:xfrm>
        </p:grpSpPr>
        <p:sp>
          <p:nvSpPr>
            <p:cNvPr id="19" name="Умножение 18"/>
            <p:cNvSpPr/>
            <p:nvPr/>
          </p:nvSpPr>
          <p:spPr>
            <a:xfrm>
              <a:off x="611560" y="4509120"/>
              <a:ext cx="576064" cy="648072"/>
            </a:xfrm>
            <a:prstGeom prst="mathMultiply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631730" y="3898047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5</a:t>
              </a:r>
              <a:endPara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5828856" y="1715507"/>
            <a:ext cx="576064" cy="1259145"/>
            <a:chOff x="611560" y="3898047"/>
            <a:chExt cx="576064" cy="1259145"/>
          </a:xfrm>
        </p:grpSpPr>
        <p:sp>
          <p:nvSpPr>
            <p:cNvPr id="22" name="Умножение 21"/>
            <p:cNvSpPr/>
            <p:nvPr/>
          </p:nvSpPr>
          <p:spPr>
            <a:xfrm>
              <a:off x="611560" y="4509120"/>
              <a:ext cx="576064" cy="648072"/>
            </a:xfrm>
            <a:prstGeom prst="mathMultiply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631730" y="3898047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6</a:t>
              </a:r>
              <a:endPara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7020272" y="2410731"/>
            <a:ext cx="576064" cy="1259145"/>
            <a:chOff x="611560" y="3898047"/>
            <a:chExt cx="576064" cy="1259145"/>
          </a:xfrm>
        </p:grpSpPr>
        <p:sp>
          <p:nvSpPr>
            <p:cNvPr id="25" name="Умножение 24"/>
            <p:cNvSpPr/>
            <p:nvPr/>
          </p:nvSpPr>
          <p:spPr>
            <a:xfrm>
              <a:off x="611560" y="4509120"/>
              <a:ext cx="576064" cy="648072"/>
            </a:xfrm>
            <a:prstGeom prst="mathMultiply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631730" y="3898047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7</a:t>
              </a:r>
              <a:endPara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pic>
        <p:nvPicPr>
          <p:cNvPr id="4098" name="Picture 2" descr="I:\ВСЕ КАРТИНКИ\буквы и цифры\разные буквы для оформления\буквы жел,кр,зел. синие\боранж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3088" y="10792023"/>
            <a:ext cx="1014488" cy="135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I:\ВСЕ КАРТИНКИ\буквы и цифры\0_675b6_c278ddc5_orig.jp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98" y="3851423"/>
            <a:ext cx="1179507" cy="148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58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226</Words>
  <Application>Microsoft Office PowerPoint</Application>
  <PresentationFormat>Экран (4:3)</PresentationFormat>
  <Paragraphs>97</Paragraphs>
  <Slides>28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Прощание с букварём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</dc:creator>
  <cp:lastModifiedBy>Андрей</cp:lastModifiedBy>
  <cp:revision>33</cp:revision>
  <dcterms:created xsi:type="dcterms:W3CDTF">2013-03-16T08:38:52Z</dcterms:created>
  <dcterms:modified xsi:type="dcterms:W3CDTF">2013-03-17T08:22:40Z</dcterms:modified>
</cp:coreProperties>
</file>