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C5F27"/>
    <a:srgbClr val="4C2600"/>
    <a:srgbClr val="670101"/>
    <a:srgbClr val="C12D4D"/>
    <a:srgbClr val="C22CAD"/>
    <a:srgbClr val="008000"/>
    <a:srgbClr val="00660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94660" autoAdjust="0"/>
  </p:normalViewPr>
  <p:slideViewPr>
    <p:cSldViewPr>
      <p:cViewPr varScale="1">
        <p:scale>
          <a:sx n="62" d="100"/>
          <a:sy n="62" d="100"/>
        </p:scale>
        <p:origin x="-7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2382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935595" y="296652"/>
            <a:ext cx="7920000" cy="900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935595" y="1593341"/>
            <a:ext cx="7920000" cy="42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Font typeface="Noto Sans Symbols"/>
              <a:buNone/>
              <a:defRPr sz="32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8000" marR="0" lvl="1" indent="-6399" algn="l" rtl="0">
              <a:spcBef>
                <a:spcPts val="560"/>
              </a:spcBef>
              <a:spcAft>
                <a:spcPts val="0"/>
              </a:spcAft>
              <a:buClr>
                <a:srgbClr val="4A452A"/>
              </a:buClr>
              <a:buFont typeface="Noto Sans Symbols"/>
              <a:buNone/>
              <a:defRPr sz="2800" b="0" i="0" u="none" strike="noStrike" cap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8000" marR="0" lvl="2" indent="-6399" algn="l" rtl="0">
              <a:spcBef>
                <a:spcPts val="480"/>
              </a:spcBef>
              <a:spcAft>
                <a:spcPts val="0"/>
              </a:spcAft>
              <a:buClr>
                <a:srgbClr val="4A452A"/>
              </a:buClr>
              <a:buFont typeface="Arial"/>
              <a:buNone/>
              <a:defRPr sz="2400" b="0" i="0" u="none" strike="noStrike" cap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935595" y="296652"/>
            <a:ext cx="7920000" cy="900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935595" y="1592795"/>
            <a:ext cx="3779999" cy="44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Char char="⧫"/>
              <a:defRPr sz="32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5076055" y="1592795"/>
            <a:ext cx="3779999" cy="44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Char char="⧫"/>
              <a:defRPr sz="32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список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935595" y="296652"/>
            <a:ext cx="7920000" cy="900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935595" y="1593341"/>
            <a:ext cx="7920000" cy="442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000" marR="0" lvl="0" indent="-17944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80000"/>
              <a:buFont typeface="Noto Sans Symbols"/>
              <a:buChar char="⧫"/>
              <a:defRPr sz="3200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1600" marR="0" lvl="1" indent="-142159" algn="l" rtl="0">
              <a:spcBef>
                <a:spcPts val="560"/>
              </a:spcBef>
              <a:spcAft>
                <a:spcPts val="0"/>
              </a:spcAft>
              <a:buClr>
                <a:srgbClr val="494429"/>
              </a:buClr>
              <a:buSzPct val="80000"/>
              <a:buFont typeface="Noto Sans Symbols"/>
              <a:buChar char="▪"/>
              <a:defRPr sz="28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4800" marR="0" lvl="2" indent="-108480" algn="l" rtl="0">
              <a:spcBef>
                <a:spcPts val="480"/>
              </a:spcBef>
              <a:spcAft>
                <a:spcPts val="0"/>
              </a:spcAft>
              <a:buClr>
                <a:srgbClr val="494429"/>
              </a:buClr>
              <a:buSzPct val="80000"/>
              <a:buFont typeface="Arial"/>
              <a:buChar char="•"/>
              <a:defRPr sz="2400" b="0" i="0" u="none" strike="noStrike" cap="none">
                <a:solidFill>
                  <a:srgbClr val="494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Char char="⧫"/>
              <a:defRPr sz="2000" b="0" i="0" u="none" strike="noStrike" cap="none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Char char="⧫"/>
              <a:defRPr sz="2000" b="0" i="0" u="none" strike="noStrike" cap="none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971550" y="296862"/>
            <a:ext cx="7920036" cy="900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971550" y="1631950"/>
            <a:ext cx="7920036" cy="4427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⧫"/>
              <a:defRPr sz="3200" b="0" i="0" u="none" strike="noStrike" cap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▪"/>
              <a:defRPr sz="2800" b="0" i="0" u="none" strike="noStrike" cap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nekl4.blogspot.com.b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be.com/v/qsHmqdUIfRQ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etloupe.com/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gul.com/cloud/4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 idx="4294967295"/>
          </p:nvPr>
        </p:nvSpPr>
        <p:spPr>
          <a:xfrm>
            <a:off x="-357187" y="0"/>
            <a:ext cx="9785350" cy="284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Веб-квест</a:t>
            </a:r>
            <a:br>
              <a:rPr lang="en-US" sz="6000" b="0" i="0" u="none" strike="noStrike" cap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0" i="0" u="none" strike="noStrike" cap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 «Я с книгой открываю мир»</a:t>
            </a:r>
          </a:p>
        </p:txBody>
      </p:sp>
      <p:pic>
        <p:nvPicPr>
          <p:cNvPr id="57" name="Shape 57" descr="веб-квест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24186"/>
            <a:ext cx="9144000" cy="383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2089150" y="2708025"/>
            <a:ext cx="4929300" cy="43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http://vnekl4.blogspot.com.by/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322375" y="179373"/>
            <a:ext cx="6499200" cy="3562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Главный герой – </a:t>
            </a:r>
            <a:r>
              <a:rPr lang="en-US" sz="3200" b="0" i="0" u="none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Буквоежка</a:t>
            </a:r>
            <a: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 приглашает ребят отправиться</a:t>
            </a:r>
            <a:b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 в увлекательное путешествие для спасения </a:t>
            </a:r>
            <a:r>
              <a:rPr lang="en-US" sz="3200" b="0" i="0" u="none" dirty="0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Книги Мудрости</a:t>
            </a:r>
            <a:r>
              <a:rPr lang="en-US" sz="32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, которую заточил в крепости злой Волшебник. Для того, чтобы спасти Книгу,  нужно пройти испытания.</a:t>
            </a:r>
          </a:p>
        </p:txBody>
      </p:sp>
      <p:pic>
        <p:nvPicPr>
          <p:cNvPr id="64" name="Shape 64" descr="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936" y="0"/>
            <a:ext cx="16430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magic-boo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898649" cy="200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https://4.bp.blogspot.com/-5CL0PeFNSSE/WClISAHt4bI/AAAAAAAABqI/BloEb2trwogWmW5MU4xmsCVY_MbjnQeYwCLcB/s640/11111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8650" y="3928500"/>
            <a:ext cx="5441100" cy="29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85100" cy="1311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Знакомство команд</a:t>
            </a:r>
          </a:p>
        </p:txBody>
      </p:sp>
      <p:pic>
        <p:nvPicPr>
          <p:cNvPr id="72" name="Shape 72" descr="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936" y="0"/>
            <a:ext cx="16430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https://4.bp.blogspot.com/-P7dMkzkC6ys/WCnPDrF1hGI/AAAAAAAABrY/AK04BN6m47gDKlaW5DowQwQbyv54jXQeQCLcB/s640/%25D0%2591%25D0%25B5%25D0%25B7%2B%25D0%25BD%25D0%25B0%25D0%25B7%25D0%25B2%25D0%25B0%25D0%25BD%25D0%25B8%25D1%258F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00000">
            <a:off x="446087" y="1238249"/>
            <a:ext cx="3468687" cy="238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 descr="https://2.bp.blogspot.com/-hYkLYF7k3Zg/WCnPQddtNnI/AAAAAAAABrc/krEF_emZO0UXfyGwOxKlljT--EdD4jlWQCLcB/s640/%25D0%2591%25D0%25B5%25D0%25B7%2B%25D0%25BD%25D0%25B0%25D0%25B7%25D0%25B2%25D0%25B0%25D0%25BD%25D0%25B8%25D1%258F%2B%25281%252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00000">
            <a:off x="4652962" y="1284287"/>
            <a:ext cx="3452812" cy="2373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 descr="https://3.bp.blogspot.com/-KXdT2uVKg7M/WC07PtOYMGI/AAAAAAAABsI/Ma_lm2wzdGkOE3cJf18m9iJ84KICTKwdgCLcB/s640/%25D0%2591%25D0%25B5%25D0%25B7%2B%25D0%25BD%25D0%25B0%25D0%25B7%25D0%25B2%25D0%25B0%25D0%25BD%25D0%25B8%25D1%258F%2B%25284%2529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660000">
            <a:off x="446086" y="3940175"/>
            <a:ext cx="3468686" cy="23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https://2.bp.blogspot.com/-g6hJ3mYohN8/WDgh66XuAtI/AAAAAAAABuI/hkLPC15VtLAPE8112i6GSTy6ajpqUbDswCLcB/s640/%25D0%25B6%25D0%25B6%25D0%25B6%25D0%25B6%25D0%25B6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00000">
            <a:off x="4645024" y="4013199"/>
            <a:ext cx="350520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 descr="https://3.bp.blogspot.com/-4maUFBVU9_M/WC4D_B14zGI/AAAAAAAABsw/XuVW-uyVp8MxZDZgMteKrsGcKcNYlKHawCLcB/s640/unnamed%2B%25282%2529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63811" y="2552700"/>
            <a:ext cx="3452811" cy="23733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2198686" y="6240462"/>
            <a:ext cx="487203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C11"/>
              </a:buClr>
              <a:buSzPct val="25000"/>
              <a:buFont typeface="Arial"/>
              <a:buNone/>
            </a:pPr>
            <a:r>
              <a:rPr lang="en-US" sz="2400" b="0" i="0" u="sng" dirty="0">
                <a:solidFill>
                  <a:srgbClr val="1E1C11"/>
                </a:solidFill>
                <a:latin typeface="Arial"/>
                <a:ea typeface="Arial"/>
                <a:cs typeface="Arial"/>
                <a:sym typeface="Arial"/>
              </a:rPr>
              <a:t>Приз зрительских симпатий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90500" y="296846"/>
            <a:ext cx="7521600" cy="1128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1 ЭТАП «Викторина»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35037" y="1593850"/>
            <a:ext cx="7920036" cy="4248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Просмотреть видеоролик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C2600"/>
                </a:solidFill>
              </a:rPr>
              <a:t>     </a:t>
            </a: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о творчестве А.С.Пушкина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Выполнить викторину</a:t>
            </a:r>
          </a:p>
        </p:txBody>
      </p:sp>
      <p:pic>
        <p:nvPicPr>
          <p:cNvPr id="85" name="Shape 85" descr="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0936" y="0"/>
            <a:ext cx="16430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855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00209">
            <a:off x="6375512" y="1630477"/>
            <a:ext cx="1905146" cy="245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живая книга немецк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40000">
            <a:off x="7164387" y="4171949"/>
            <a:ext cx="1679575" cy="230028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>
            <a:hlinkClick r:id="rId6"/>
          </p:cNvPr>
          <p:cNvSpPr/>
          <p:nvPr/>
        </p:nvSpPr>
        <p:spPr>
          <a:xfrm>
            <a:off x="935025" y="2630800"/>
            <a:ext cx="3641450" cy="2731075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90500" y="296862"/>
            <a:ext cx="7521574" cy="900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2 ЭТАП «Коллаж»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09575" y="1238250"/>
            <a:ext cx="8445500" cy="4603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Прочитать «Сказку о рыбаке и рыбке»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Нарисовать рисунки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Создать коллаж с помощью сервиса </a:t>
            </a:r>
            <a:r>
              <a:rPr lang="en-US" sz="3200" b="0" i="0" u="sng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http://www.getloupe.com/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Рисунок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936" y="0"/>
            <a:ext cx="16430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shape-collage-w5qc1zx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80000">
            <a:off x="471486" y="4141786"/>
            <a:ext cx="2382837" cy="19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shape-collage-be8r7b19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20000">
            <a:off x="6351587" y="4140200"/>
            <a:ext cx="2374899" cy="2005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 descr="shape-collage-71v5m0by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57550" y="3465512"/>
            <a:ext cx="2665411" cy="15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 descr="shape-collage-emhgnxai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95700" y="5127625"/>
            <a:ext cx="2044699" cy="173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90500" y="296846"/>
            <a:ext cx="7521600" cy="116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3 ЭТАП «Интерактив»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09575" y="1756125"/>
            <a:ext cx="8445600" cy="456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Прочитать «Сказку о золотом петушке»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Создать интерактивное упражнение с помощью сервиса </a:t>
            </a:r>
            <a:r>
              <a:rPr lang="en-US" sz="3200" b="0" i="0" u="sng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https://learningapps.org/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33333"/>
              <a:buFont typeface="Noto Sans Symbols"/>
              <a:buNone/>
            </a:pPr>
            <a:r>
              <a:rPr lang="en-US" sz="2400" u="sng" dirty="0">
                <a:solidFill>
                  <a:srgbClr val="4A452A"/>
                </a:solidFill>
              </a:rPr>
              <a:t>Активное комментирование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dirty="0">
              <a:solidFill>
                <a:srgbClr val="4A452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 descr="Рисунок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936" y="0"/>
            <a:ext cx="16430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l="28274" t="18391" r="27731" b="11466"/>
          <a:stretch/>
        </p:blipFill>
        <p:spPr>
          <a:xfrm>
            <a:off x="263600" y="3834725"/>
            <a:ext cx="2613000" cy="2344800"/>
          </a:xfrm>
          <a:prstGeom prst="rect">
            <a:avLst/>
          </a:prstGeom>
          <a:noFill/>
          <a:ln w="38100" cap="sq" cmpd="sng">
            <a:solidFill>
              <a:srgbClr val="E46C0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108" name="Shape 108"/>
          <p:cNvPicPr preferRelativeResize="0"/>
          <p:nvPr/>
        </p:nvPicPr>
        <p:blipFill rotWithShape="1">
          <a:blip r:embed="rId6">
            <a:alphaModFix/>
          </a:blip>
          <a:srcRect l="28274" t="13333" r="27472" b="16980"/>
          <a:stretch/>
        </p:blipFill>
        <p:spPr>
          <a:xfrm>
            <a:off x="3304387" y="3470912"/>
            <a:ext cx="2665500" cy="2336700"/>
          </a:xfrm>
          <a:prstGeom prst="rect">
            <a:avLst/>
          </a:prstGeom>
          <a:noFill/>
          <a:ln w="38100" cap="sq" cmpd="sng">
            <a:solidFill>
              <a:srgbClr val="E46C0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  <p:pic>
        <p:nvPicPr>
          <p:cNvPr id="109" name="Shape 109"/>
          <p:cNvPicPr preferRelativeResize="0"/>
          <p:nvPr/>
        </p:nvPicPr>
        <p:blipFill rotWithShape="1">
          <a:blip r:embed="rId7">
            <a:alphaModFix/>
          </a:blip>
          <a:srcRect l="28791" t="19769" r="27342" b="16754"/>
          <a:stretch/>
        </p:blipFill>
        <p:spPr>
          <a:xfrm>
            <a:off x="6354350" y="3947625"/>
            <a:ext cx="2605200" cy="2373300"/>
          </a:xfrm>
          <a:prstGeom prst="rect">
            <a:avLst/>
          </a:prstGeom>
          <a:noFill/>
          <a:ln w="38100" cap="sq" cmpd="sng">
            <a:solidFill>
              <a:srgbClr val="E46C0A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8100" dir="27000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-138100" y="179370"/>
            <a:ext cx="8069400" cy="124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4 ЭТАП «Живое слово»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73050" y="1513449"/>
            <a:ext cx="8445600" cy="4791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Прочитать «Сказку о царе Салтане»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Подготовить чтение отрывка наизусть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A452A"/>
              </a:buClr>
              <a:buSzPct val="100000"/>
              <a:buFont typeface="Noto Sans Symbols"/>
              <a:buChar char="➢"/>
            </a:pP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Снять выступление на видеокамеру и    </a:t>
            </a: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C2600"/>
                </a:solidFill>
              </a:rPr>
              <a:t>  </a:t>
            </a: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   добавить </a:t>
            </a:r>
            <a:r>
              <a:rPr lang="en-US" dirty="0">
                <a:solidFill>
                  <a:srgbClr val="4C2600"/>
                </a:solidFill>
              </a:rPr>
              <a:t>на</a:t>
            </a:r>
            <a:r>
              <a:rPr lang="en-US" sz="3200" b="0" i="0" u="none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sng" dirty="0">
                <a:solidFill>
                  <a:srgbClr val="4C26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</a:t>
            </a:r>
            <a:r>
              <a:rPr lang="en-US" sz="3200" b="0" i="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100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3200" b="0" i="0" u="none" dirty="0">
              <a:solidFill>
                <a:srgbClr val="4A45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Рисунок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0936" y="0"/>
            <a:ext cx="1643062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l="13395" t="18165" r="15446" b="13757"/>
          <a:stretch/>
        </p:blipFill>
        <p:spPr>
          <a:xfrm>
            <a:off x="93250" y="3865600"/>
            <a:ext cx="3244199" cy="193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 l="42768" t="34973" r="37855" b="44111"/>
          <a:stretch/>
        </p:blipFill>
        <p:spPr>
          <a:xfrm>
            <a:off x="6024750" y="3865600"/>
            <a:ext cx="3035400" cy="20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 l="29831" t="35632" r="49979" b="38127"/>
          <a:stretch/>
        </p:blipFill>
        <p:spPr>
          <a:xfrm>
            <a:off x="3275101" y="4716125"/>
            <a:ext cx="2857799" cy="19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55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sng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Подведение итогов</a:t>
            </a:r>
            <a:br>
              <a:rPr lang="en-US" sz="6000" b="0" i="0" u="sng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6000" b="0" i="0" u="sng" dirty="0">
              <a:solidFill>
                <a:srgbClr val="4A45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35037" y="1593850"/>
            <a:ext cx="7920036" cy="4248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r>
              <a:rPr lang="en-US" sz="2400" u="sng" dirty="0">
                <a:solidFill>
                  <a:schemeClr val="hlink"/>
                </a:solidFill>
                <a:hlinkClick r:id="rId3"/>
              </a:rPr>
              <a:t>https://tagul.com/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94429"/>
              </a:buClr>
              <a:buSzPct val="25000"/>
              <a:buFont typeface="Noto Sans Symbols"/>
              <a:buNone/>
            </a:pPr>
            <a:endParaRPr sz="2400" dirty="0"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t="21837" r="6387" b="14215"/>
          <a:stretch/>
        </p:blipFill>
        <p:spPr>
          <a:xfrm>
            <a:off x="1500166" y="1357298"/>
            <a:ext cx="6272100" cy="357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7761">
            <a:off x="476462" y="4265277"/>
            <a:ext cx="2412798" cy="220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28994">
            <a:off x="5497218" y="4480045"/>
            <a:ext cx="2470044" cy="192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Рисунок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00938" y="4906058"/>
            <a:ext cx="1643062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97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Arial"/>
              <a:buNone/>
            </a:pPr>
            <a:r>
              <a:rPr lang="en-US" sz="6000" b="0" i="0" u="none" dirty="0">
                <a:solidFill>
                  <a:srgbClr val="4A452A"/>
                </a:solidFill>
                <a:latin typeface="Arial"/>
                <a:ea typeface="Arial"/>
                <a:cs typeface="Arial"/>
                <a:sym typeface="Arial"/>
              </a:rPr>
              <a:t>Награждение победителей</a:t>
            </a:r>
          </a:p>
        </p:txBody>
      </p:sp>
      <p:pic>
        <p:nvPicPr>
          <p:cNvPr id="135" name="Shape 135" descr="Рисунок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586" y="4886325"/>
            <a:ext cx="1643100" cy="19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 descr="DSC0574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95180">
            <a:off x="175549" y="2110570"/>
            <a:ext cx="3016871" cy="226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 descr="DSC0574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12795">
            <a:off x="5983645" y="2116438"/>
            <a:ext cx="3001232" cy="225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DSC0574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1987" y="1806775"/>
            <a:ext cx="2257950" cy="301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DSC05742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660737">
            <a:off x="693399" y="4539325"/>
            <a:ext cx="2936274" cy="220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DSC05755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587368">
            <a:off x="5590333" y="4559304"/>
            <a:ext cx="2883010" cy="2162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112</Words>
  <Application>Microsoft Office PowerPoint</Application>
  <PresentationFormat>Экран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Веб-квест  «Я с книгой открываю мир»</vt:lpstr>
      <vt:lpstr>Главный герой – Буквоежка  приглашает ребят отправиться  в увлекательное путешествие для спасения Книги Мудрости, которую заточил в крепости злой Волшебник. Для того, чтобы спасти Книгу,  нужно пройти испытания.</vt:lpstr>
      <vt:lpstr>Знакомство команд</vt:lpstr>
      <vt:lpstr>1 ЭТАП «Викторина»</vt:lpstr>
      <vt:lpstr>2 ЭТАП «Коллаж»</vt:lpstr>
      <vt:lpstr>3 ЭТАП «Интерактив»</vt:lpstr>
      <vt:lpstr>4 ЭТАП «Живое слово»</vt:lpstr>
      <vt:lpstr>Подведение итогов </vt:lpstr>
      <vt:lpstr>Награждение победителей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Веб-квест по творчеству А.С.Пушкина   «Я с книгой открываю мир»</dc:title>
  <dc:creator>USER</dc:creator>
  <cp:lastModifiedBy>User</cp:lastModifiedBy>
  <cp:revision>53</cp:revision>
  <dcterms:modified xsi:type="dcterms:W3CDTF">2018-10-14T19:37:07Z</dcterms:modified>
</cp:coreProperties>
</file>