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77" r:id="rId3"/>
    <p:sldId id="256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02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38F2-989D-4697-8875-5A760E7EB2E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BB438-4FE4-4D54-B816-035DCEDB6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1388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38F2-989D-4697-8875-5A760E7EB2E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BB438-4FE4-4D54-B816-035DCEDB6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635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38F2-989D-4697-8875-5A760E7EB2E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BB438-4FE4-4D54-B816-035DCEDB6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9471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38F2-989D-4697-8875-5A760E7EB2E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BB438-4FE4-4D54-B816-035DCEDB6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997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38F2-989D-4697-8875-5A760E7EB2E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BB438-4FE4-4D54-B816-035DCEDB6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419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38F2-989D-4697-8875-5A760E7EB2E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BB438-4FE4-4D54-B816-035DCEDB6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4268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38F2-989D-4697-8875-5A760E7EB2E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BB438-4FE4-4D54-B816-035DCEDB6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118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38F2-989D-4697-8875-5A760E7EB2E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BB438-4FE4-4D54-B816-035DCEDB6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38127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38F2-989D-4697-8875-5A760E7EB2E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BB438-4FE4-4D54-B816-035DCEDB6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06089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38F2-989D-4697-8875-5A760E7EB2E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BB438-4FE4-4D54-B816-035DCEDB6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690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38F2-989D-4697-8875-5A760E7EB2E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BB438-4FE4-4D54-B816-035DCEDB6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7590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E38F2-989D-4697-8875-5A760E7EB2E0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BB438-4FE4-4D54-B816-035DCEDB6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8304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priklucenianeznajkinew/nasi-geroi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table-311027_960_72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80528" y="0"/>
            <a:ext cx="10009112" cy="471487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Тренажёр «Найди ошибку»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916832"/>
            <a:ext cx="7704856" cy="17526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Парные звонкие и глухие согласные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корне слова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Neznayka-ne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8893" y="3401616"/>
            <a:ext cx="2765107" cy="3456384"/>
          </a:xfrm>
          <a:prstGeom prst="rect">
            <a:avLst/>
          </a:prstGeom>
        </p:spPr>
      </p:pic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/>
        </p:nvSpPr>
        <p:spPr>
          <a:xfrm>
            <a:off x="3707904" y="6021288"/>
            <a:ext cx="2808312" cy="576064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Далее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table-311027_960_72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80528" y="0"/>
            <a:ext cx="10009112" cy="4714875"/>
          </a:xfrm>
          <a:prstGeom prst="rect">
            <a:avLst/>
          </a:prstGeom>
        </p:spPr>
      </p:pic>
      <p:pic>
        <p:nvPicPr>
          <p:cNvPr id="8" name="Рисунок 7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backgroundRemoval t="40767" b="94774" l="2600" r="50600">
                        <a14:foregroundMark x1="49000" y1="74564" x2="48200" y2="79443"/>
                        <a14:backgroundMark x1="22000" y1="45993" x2="48200" y2="52265"/>
                        <a14:backgroundMark x1="21800" y1="50174" x2="41400" y2="581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3169" t="39162" r="47866"/>
          <a:stretch/>
        </p:blipFill>
        <p:spPr>
          <a:xfrm>
            <a:off x="7740352" y="6068541"/>
            <a:ext cx="1250283" cy="7894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95536" y="1988840"/>
            <a:ext cx="367445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близко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583860" y="980728"/>
            <a:ext cx="184351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лошь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Neznayka-new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04248" y="3401616"/>
            <a:ext cx="2765107" cy="3456384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1290250" y="980728"/>
            <a:ext cx="21900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тижь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688470" y="1988840"/>
            <a:ext cx="19277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легко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3707904" y="6021288"/>
            <a:ext cx="2808312" cy="576064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Далее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9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24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table-311027_960_72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80528" y="0"/>
            <a:ext cx="10009112" cy="4714875"/>
          </a:xfrm>
          <a:prstGeom prst="rect">
            <a:avLst/>
          </a:prstGeom>
        </p:spPr>
      </p:pic>
      <p:pic>
        <p:nvPicPr>
          <p:cNvPr id="8" name="Рисунок 7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backgroundRemoval t="40767" b="94774" l="2600" r="50600">
                        <a14:foregroundMark x1="49000" y1="74564" x2="48200" y2="79443"/>
                        <a14:backgroundMark x1="22000" y1="45993" x2="48200" y2="52265"/>
                        <a14:backgroundMark x1="21800" y1="50174" x2="41400" y2="581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3169" t="39162" r="47866"/>
          <a:stretch/>
        </p:blipFill>
        <p:spPr>
          <a:xfrm>
            <a:off x="7740352" y="6068541"/>
            <a:ext cx="1250283" cy="7894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67544" y="980728"/>
            <a:ext cx="367445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робкий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32610" y="1988840"/>
            <a:ext cx="279897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паладка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Neznayka-new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04248" y="3401616"/>
            <a:ext cx="2765107" cy="3456384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656336" y="1988840"/>
            <a:ext cx="335707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малыжка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081189" y="980728"/>
            <a:ext cx="290156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флажки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3707904" y="6021288"/>
            <a:ext cx="2808312" cy="576064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Далее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9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24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table-311027_960_72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80528" y="0"/>
            <a:ext cx="10009112" cy="4714875"/>
          </a:xfrm>
          <a:prstGeom prst="rect">
            <a:avLst/>
          </a:prstGeom>
        </p:spPr>
      </p:pic>
      <p:pic>
        <p:nvPicPr>
          <p:cNvPr id="8" name="Рисунок 7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backgroundRemoval t="40767" b="94774" l="2600" r="50600">
                        <a14:foregroundMark x1="49000" y1="74564" x2="48200" y2="79443"/>
                        <a14:backgroundMark x1="22000" y1="45993" x2="48200" y2="52265"/>
                        <a14:backgroundMark x1="21800" y1="50174" x2="41400" y2="581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3169" t="39162" r="47866"/>
          <a:stretch/>
        </p:blipFill>
        <p:spPr>
          <a:xfrm>
            <a:off x="7740352" y="6068541"/>
            <a:ext cx="1250283" cy="7894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67544" y="980728"/>
            <a:ext cx="367445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беседка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28785" y="980728"/>
            <a:ext cx="233006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вокрук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Neznayka-new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04248" y="3401616"/>
            <a:ext cx="2765107" cy="3456384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697415" y="1988840"/>
            <a:ext cx="423180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подготофка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929929" y="1988840"/>
            <a:ext cx="290880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пешеход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3707904" y="6021288"/>
            <a:ext cx="2808312" cy="576064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Далее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9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24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table-311027_960_72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80528" y="0"/>
            <a:ext cx="10009112" cy="4714875"/>
          </a:xfrm>
          <a:prstGeom prst="rect">
            <a:avLst/>
          </a:prstGeom>
        </p:spPr>
      </p:pic>
      <p:pic>
        <p:nvPicPr>
          <p:cNvPr id="8" name="Рисунок 7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backgroundRemoval t="40767" b="94774" l="2600" r="50600">
                        <a14:foregroundMark x1="49000" y1="74564" x2="48200" y2="79443"/>
                        <a14:backgroundMark x1="22000" y1="45993" x2="48200" y2="52265"/>
                        <a14:backgroundMark x1="21800" y1="50174" x2="41400" y2="581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3169" t="39162" r="47866"/>
          <a:stretch/>
        </p:blipFill>
        <p:spPr>
          <a:xfrm>
            <a:off x="7740352" y="6068541"/>
            <a:ext cx="1250283" cy="7894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67544" y="980728"/>
            <a:ext cx="367445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скользкий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60832" y="1981289"/>
            <a:ext cx="294157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слаткий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Neznayka-new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04248" y="3401616"/>
            <a:ext cx="2765107" cy="3456384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874375" y="1988840"/>
            <a:ext cx="278634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кребкий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523268" y="980728"/>
            <a:ext cx="217078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мороз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Управляющая кнопка: домой 11">
            <a:hlinkClick r:id="" action="ppaction://hlinkshowjump?jump=firstslide" highlightClick="1"/>
          </p:cNvPr>
          <p:cNvSpPr/>
          <p:nvPr/>
        </p:nvSpPr>
        <p:spPr>
          <a:xfrm>
            <a:off x="4283968" y="5949280"/>
            <a:ext cx="1152128" cy="72008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9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24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Century" pitchFamily="18" charset="0"/>
              </a:rPr>
              <a:t>Список использованных источников</a:t>
            </a:r>
            <a:endParaRPr lang="ru-RU" sz="3600" dirty="0">
              <a:latin typeface="Century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928670"/>
            <a:ext cx="90011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latin typeface="Century" pitchFamily="18" charset="0"/>
                <a:hlinkClick r:id="rId2"/>
              </a:rPr>
              <a:t>https://</a:t>
            </a:r>
            <a:r>
              <a:rPr lang="de-DE" sz="2400" dirty="0" smtClean="0">
                <a:latin typeface="Century" pitchFamily="18" charset="0"/>
                <a:hlinkClick r:id="rId2"/>
              </a:rPr>
              <a:t>sites.google.com/site/priklucenianeznajkinew/nasi-geroi</a:t>
            </a:r>
            <a:endParaRPr lang="ru-RU" sz="2400" dirty="0" smtClean="0">
              <a:latin typeface="Century" pitchFamily="18" charset="0"/>
            </a:endParaRPr>
          </a:p>
          <a:p>
            <a:endParaRPr lang="ru-RU" sz="2400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table-311027_960_72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80528" y="0"/>
            <a:ext cx="10009112" cy="471487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03648" y="1556792"/>
            <a:ext cx="6696744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Century" pitchFamily="18" charset="0"/>
              </a:rPr>
              <a:t>   Незнайка писал слова, 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Century" pitchFamily="18" charset="0"/>
              </a:rPr>
              <a:t>но часто ошибался.  </a:t>
            </a:r>
          </a:p>
          <a:p>
            <a:pPr algn="ctr"/>
            <a:r>
              <a:rPr lang="ru-RU" sz="28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Century" pitchFamily="18" charset="0"/>
              </a:rPr>
              <a:t>Помоги ему отыскать ошибку.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95736" y="476672"/>
            <a:ext cx="5400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_AssuanBrk" pitchFamily="18" charset="-52"/>
              </a:rPr>
              <a:t>Дорогой друг!</a:t>
            </a:r>
            <a:endParaRPr lang="ru-RU" sz="5400" b="1" dirty="0" smtClean="0">
              <a:ln w="1143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_AssuanBrk" pitchFamily="18" charset="-52"/>
            </a:endParaRPr>
          </a:p>
          <a:p>
            <a:pPr algn="ctr"/>
            <a:endParaRPr lang="ru-RU" sz="5400" b="1" cap="none" spc="0" dirty="0">
              <a:ln w="1143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6" name="Рисунок 5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backgroundRemoval t="40767" b="94774" l="2600" r="50600">
                        <a14:foregroundMark x1="49000" y1="74564" x2="48200" y2="79443"/>
                        <a14:backgroundMark x1="22000" y1="45993" x2="48200" y2="52265"/>
                        <a14:backgroundMark x1="21800" y1="50174" x2="41400" y2="581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3169" t="39162" r="47866"/>
          <a:stretch/>
        </p:blipFill>
        <p:spPr>
          <a:xfrm>
            <a:off x="7812360" y="6139420"/>
            <a:ext cx="1250283" cy="7894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145435" y="2852936"/>
            <a:ext cx="250100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_AssuanBrk" pitchFamily="18" charset="-52"/>
              </a:rPr>
              <a:t>Удачи!</a:t>
            </a:r>
            <a:endParaRPr lang="ru-RU" sz="5400" b="1" dirty="0" smtClean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_AssuanBrk" pitchFamily="18" charset="-52"/>
            </a:endParaRPr>
          </a:p>
          <a:p>
            <a:pPr algn="ctr"/>
            <a:endParaRPr lang="ru-RU" sz="5400" b="1" cap="none" spc="0" dirty="0">
              <a:ln w="11430"/>
              <a:solidFill>
                <a:schemeClr val="bg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Управляющая кнопка: сведения 9">
            <a:hlinkClick r:id="" action="ppaction://hlinkshowjump?jump=lastslide" highlightClick="1"/>
          </p:cNvPr>
          <p:cNvSpPr/>
          <p:nvPr/>
        </p:nvSpPr>
        <p:spPr>
          <a:xfrm>
            <a:off x="107504" y="116632"/>
            <a:ext cx="360040" cy="288032"/>
          </a:xfrm>
          <a:prstGeom prst="actionButtonInformati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 descr="Neznayka-new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04248" y="3401616"/>
            <a:ext cx="2765107" cy="3456384"/>
          </a:xfrm>
          <a:prstGeom prst="rect">
            <a:avLst/>
          </a:prstGeom>
        </p:spPr>
      </p:pic>
      <p:sp>
        <p:nvSpPr>
          <p:cNvPr id="16" name="Управляющая кнопка: настраиваемая 15">
            <a:hlinkClick r:id="" action="ppaction://hlinkshowjump?jump=nextslide" highlightClick="1"/>
          </p:cNvPr>
          <p:cNvSpPr/>
          <p:nvPr/>
        </p:nvSpPr>
        <p:spPr>
          <a:xfrm>
            <a:off x="3707904" y="6021288"/>
            <a:ext cx="2808312" cy="576064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Далее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65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table-311027_960_72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80528" y="0"/>
            <a:ext cx="10009112" cy="4714875"/>
          </a:xfrm>
          <a:prstGeom prst="rect">
            <a:avLst/>
          </a:prstGeom>
        </p:spPr>
      </p:pic>
      <p:pic>
        <p:nvPicPr>
          <p:cNvPr id="8" name="Рисунок 7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backgroundRemoval t="40767" b="94774" l="2600" r="50600">
                        <a14:foregroundMark x1="49000" y1="74564" x2="48200" y2="79443"/>
                        <a14:backgroundMark x1="22000" y1="45993" x2="48200" y2="52265"/>
                        <a14:backgroundMark x1="21800" y1="50174" x2="41400" y2="581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3169" t="39162" r="47866"/>
          <a:stretch/>
        </p:blipFill>
        <p:spPr>
          <a:xfrm>
            <a:off x="7740352" y="6068541"/>
            <a:ext cx="1250283" cy="7894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143372" y="785794"/>
            <a:ext cx="367445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спешка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50158" y="764704"/>
            <a:ext cx="336297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пробешка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Neznayka-new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04248" y="3401616"/>
            <a:ext cx="2765107" cy="3456384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755173" y="1988840"/>
            <a:ext cx="270625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берёска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299196" y="1988840"/>
            <a:ext cx="302473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серёжка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Управляющая кнопка: настраиваемая 26">
            <a:hlinkClick r:id="" action="ppaction://hlinkshowjump?jump=nextslide" highlightClick="1"/>
          </p:cNvPr>
          <p:cNvSpPr/>
          <p:nvPr/>
        </p:nvSpPr>
        <p:spPr>
          <a:xfrm>
            <a:off x="3707904" y="6021288"/>
            <a:ext cx="2808312" cy="576064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Далее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9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24" grpId="0"/>
      <p:bldP spid="2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table-311027_960_72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80528" y="0"/>
            <a:ext cx="10009112" cy="4714875"/>
          </a:xfrm>
          <a:prstGeom prst="rect">
            <a:avLst/>
          </a:prstGeom>
        </p:spPr>
      </p:pic>
      <p:pic>
        <p:nvPicPr>
          <p:cNvPr id="8" name="Рисунок 7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backgroundRemoval t="40767" b="94774" l="2600" r="50600">
                        <a14:foregroundMark x1="49000" y1="74564" x2="48200" y2="79443"/>
                        <a14:backgroundMark x1="22000" y1="45993" x2="48200" y2="52265"/>
                        <a14:backgroundMark x1="21800" y1="50174" x2="41400" y2="581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3169" t="39162" r="47866"/>
          <a:stretch/>
        </p:blipFill>
        <p:spPr>
          <a:xfrm>
            <a:off x="7740352" y="6068541"/>
            <a:ext cx="1250283" cy="7894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27584" y="908720"/>
            <a:ext cx="367445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сказка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57810" y="908720"/>
            <a:ext cx="227979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рошки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Neznayka-new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04248" y="3401616"/>
            <a:ext cx="2765107" cy="3456384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692367" y="1988840"/>
            <a:ext cx="315035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дорошка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514030" y="1988840"/>
            <a:ext cx="239206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ножки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3707904" y="6021288"/>
            <a:ext cx="2808312" cy="576064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Далее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9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24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table-311027_960_72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80528" y="0"/>
            <a:ext cx="10009112" cy="4714875"/>
          </a:xfrm>
          <a:prstGeom prst="rect">
            <a:avLst/>
          </a:prstGeom>
        </p:spPr>
      </p:pic>
      <p:pic>
        <p:nvPicPr>
          <p:cNvPr id="8" name="Рисунок 7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backgroundRemoval t="40767" b="94774" l="2600" r="50600">
                        <a14:foregroundMark x1="49000" y1="74564" x2="48200" y2="79443"/>
                        <a14:backgroundMark x1="22000" y1="45993" x2="48200" y2="52265"/>
                        <a14:backgroundMark x1="21800" y1="50174" x2="41400" y2="581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3169" t="39162" r="47866"/>
          <a:stretch/>
        </p:blipFill>
        <p:spPr>
          <a:xfrm>
            <a:off x="7740352" y="6068541"/>
            <a:ext cx="1250283" cy="7894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83568" y="2060848"/>
            <a:ext cx="367445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поесдка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20554" y="764704"/>
            <a:ext cx="219483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горот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Neznayka-new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04248" y="3401616"/>
            <a:ext cx="2765107" cy="3456384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4069482" y="836712"/>
            <a:ext cx="318837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площать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187002" y="2053297"/>
            <a:ext cx="351365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тетрадка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3707904" y="6021288"/>
            <a:ext cx="2808312" cy="576064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Далее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9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24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table-311027_960_72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80528" y="0"/>
            <a:ext cx="10009112" cy="4714875"/>
          </a:xfrm>
          <a:prstGeom prst="rect">
            <a:avLst/>
          </a:prstGeom>
        </p:spPr>
      </p:pic>
      <p:pic>
        <p:nvPicPr>
          <p:cNvPr id="8" name="Рисунок 7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backgroundRemoval t="40767" b="94774" l="2600" r="50600">
                        <a14:foregroundMark x1="49000" y1="74564" x2="48200" y2="79443"/>
                        <a14:backgroundMark x1="22000" y1="45993" x2="48200" y2="52265"/>
                        <a14:backgroundMark x1="21800" y1="50174" x2="41400" y2="581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3169" t="39162" r="47866"/>
          <a:stretch/>
        </p:blipFill>
        <p:spPr>
          <a:xfrm>
            <a:off x="7740352" y="6068541"/>
            <a:ext cx="1250283" cy="7894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923928" y="764704"/>
            <a:ext cx="367445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булавка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93784" y="764704"/>
            <a:ext cx="347152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подрушка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Neznayka-new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04248" y="3401616"/>
            <a:ext cx="2765107" cy="3456384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1287498" y="1988840"/>
            <a:ext cx="202100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сапок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400218" y="1988840"/>
            <a:ext cx="250421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мягкий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3707904" y="6021288"/>
            <a:ext cx="2808312" cy="576064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Далее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9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24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table-311027_960_72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80528" y="0"/>
            <a:ext cx="10009112" cy="4714875"/>
          </a:xfrm>
          <a:prstGeom prst="rect">
            <a:avLst/>
          </a:prstGeom>
        </p:spPr>
      </p:pic>
      <p:pic>
        <p:nvPicPr>
          <p:cNvPr id="8" name="Рисунок 7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backgroundRemoval t="40767" b="94774" l="2600" r="50600">
                        <a14:foregroundMark x1="49000" y1="74564" x2="48200" y2="79443"/>
                        <a14:backgroundMark x1="22000" y1="45993" x2="48200" y2="52265"/>
                        <a14:backgroundMark x1="21800" y1="50174" x2="41400" y2="581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3169" t="39162" r="47866"/>
          <a:stretch/>
        </p:blipFill>
        <p:spPr>
          <a:xfrm>
            <a:off x="7740352" y="6068541"/>
            <a:ext cx="1250283" cy="7894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563888" y="829161"/>
            <a:ext cx="367445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гладкий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330035" y="1981289"/>
            <a:ext cx="217860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столп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Neznayka-new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04248" y="3401616"/>
            <a:ext cx="2765107" cy="3456384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867159" y="1988840"/>
            <a:ext cx="280076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прозьба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90137" y="829161"/>
            <a:ext cx="278114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коробка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3707904" y="6021288"/>
            <a:ext cx="2808312" cy="576064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Далее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9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24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table-311027_960_72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80528" y="0"/>
            <a:ext cx="10009112" cy="4714875"/>
          </a:xfrm>
          <a:prstGeom prst="rect">
            <a:avLst/>
          </a:prstGeom>
        </p:spPr>
      </p:pic>
      <p:pic>
        <p:nvPicPr>
          <p:cNvPr id="8" name="Рисунок 7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backgroundRemoval t="40767" b="94774" l="2600" r="50600">
                        <a14:foregroundMark x1="49000" y1="74564" x2="48200" y2="79443"/>
                        <a14:backgroundMark x1="22000" y1="45993" x2="48200" y2="52265"/>
                        <a14:backgroundMark x1="21800" y1="50174" x2="41400" y2="581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3169" t="39162" r="47866"/>
          <a:stretch/>
        </p:blipFill>
        <p:spPr>
          <a:xfrm>
            <a:off x="7740352" y="6068541"/>
            <a:ext cx="1250283" cy="7894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563888" y="764704"/>
            <a:ext cx="367445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ложка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06878" y="764704"/>
            <a:ext cx="285853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верёфка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Neznayka-new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04248" y="3401616"/>
            <a:ext cx="2765107" cy="3456384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1084333" y="1988840"/>
            <a:ext cx="248189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можка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366171" y="1988840"/>
            <a:ext cx="240559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кладка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3707904" y="6021288"/>
            <a:ext cx="2808312" cy="576064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Далее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9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24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table-311027_960_72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180528" y="0"/>
            <a:ext cx="10009112" cy="4714875"/>
          </a:xfrm>
          <a:prstGeom prst="rect">
            <a:avLst/>
          </a:prstGeom>
        </p:spPr>
      </p:pic>
      <p:pic>
        <p:nvPicPr>
          <p:cNvPr id="8" name="Рисунок 7">
            <a:hlinkClick r:id="" action="ppaction://hlinkshowjump?jump=nextslide"/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backgroundRemoval t="40767" b="94774" l="2600" r="50600">
                        <a14:foregroundMark x1="49000" y1="74564" x2="48200" y2="79443"/>
                        <a14:backgroundMark x1="22000" y1="45993" x2="48200" y2="52265"/>
                        <a14:backgroundMark x1="21800" y1="50174" x2="41400" y2="581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3169" t="39162" r="47866"/>
          <a:stretch/>
        </p:blipFill>
        <p:spPr>
          <a:xfrm>
            <a:off x="7740352" y="6068541"/>
            <a:ext cx="1250283" cy="78945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67544" y="980728"/>
            <a:ext cx="367445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ночлег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31871" y="980728"/>
            <a:ext cx="270465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расскас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Рисунок 21" descr="Neznayka-new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04248" y="3401616"/>
            <a:ext cx="2765107" cy="3456384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1137234" y="1988840"/>
            <a:ext cx="226062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шабка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543655" y="1988840"/>
            <a:ext cx="221733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шубка</a:t>
            </a:r>
            <a:endParaRPr lang="ru-RU" sz="60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3707904" y="6021288"/>
            <a:ext cx="2808312" cy="576064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Далее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9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B1607"/>
                                      </p:to>
                                    </p:animClr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9" grpId="0"/>
      <p:bldP spid="18" grpId="0"/>
      <p:bldP spid="24" grpId="0"/>
      <p:bldP spid="2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94</Words>
  <Application>Microsoft Office PowerPoint</Application>
  <PresentationFormat>Экран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Тренажёр «Найди ошибку»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Список использованных источников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Пользователь</cp:lastModifiedBy>
  <cp:revision>33</cp:revision>
  <dcterms:created xsi:type="dcterms:W3CDTF">2016-12-16T17:40:04Z</dcterms:created>
  <dcterms:modified xsi:type="dcterms:W3CDTF">2018-04-03T11:24:14Z</dcterms:modified>
</cp:coreProperties>
</file>