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88" r:id="rId2"/>
    <p:sldId id="256" r:id="rId3"/>
    <p:sldId id="281" r:id="rId4"/>
    <p:sldId id="282" r:id="rId5"/>
    <p:sldId id="283" r:id="rId6"/>
    <p:sldId id="284" r:id="rId7"/>
    <p:sldId id="285" r:id="rId8"/>
    <p:sldId id="286" r:id="rId9"/>
    <p:sldId id="28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60"/>
  </p:normalViewPr>
  <p:slideViewPr>
    <p:cSldViewPr>
      <p:cViewPr>
        <p:scale>
          <a:sx n="76" d="100"/>
          <a:sy n="76" d="100"/>
        </p:scale>
        <p:origin x="-1152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7BFB2-312B-4049-A4CA-26269B4AD0E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9847F-1F17-4D84-B895-B5EBBE789B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587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4691-8561-4520-8380-F8FCBE2F6A5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4691-8561-4520-8380-F8FCBE2F6A5D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01AE7-889A-41B6-B932-AE002D2B3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04665"/>
            <a:ext cx="7198568" cy="69174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Па</a:t>
            </a:r>
            <a:r>
              <a:rPr lang="be-BY" b="1" dirty="0" smtClean="0"/>
              <a:t>ўтараем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96404"/>
            <a:ext cx="8424936" cy="553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56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548681"/>
            <a:ext cx="7198568" cy="100811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Black" pitchFamily="34" charset="0"/>
              </a:rPr>
              <a:t>Кот, кошка, </a:t>
            </a:r>
            <a:r>
              <a:rPr lang="ru-RU" dirty="0" err="1" smtClean="0">
                <a:latin typeface="Arial Black" pitchFamily="34" charset="0"/>
              </a:rPr>
              <a:t>кацяня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6696744" cy="40324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768752" cy="507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04665"/>
            <a:ext cx="7198568" cy="936103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Arial Black" pitchFamily="34" charset="0"/>
              </a:rPr>
              <a:t>Певень</a:t>
            </a:r>
            <a:r>
              <a:rPr lang="ru-RU" dirty="0" smtClean="0">
                <a:latin typeface="Arial Black" pitchFamily="34" charset="0"/>
              </a:rPr>
              <a:t>, </a:t>
            </a:r>
            <a:r>
              <a:rPr lang="ru-RU" dirty="0" err="1" smtClean="0">
                <a:latin typeface="Arial Black" pitchFamily="34" charset="0"/>
              </a:rPr>
              <a:t>курыца</a:t>
            </a:r>
            <a:r>
              <a:rPr lang="ru-RU" dirty="0" smtClean="0">
                <a:latin typeface="Arial Black" pitchFamily="34" charset="0"/>
              </a:rPr>
              <a:t>, </a:t>
            </a:r>
            <a:r>
              <a:rPr lang="ru-RU" dirty="0" err="1" smtClean="0">
                <a:latin typeface="Arial Black" pitchFamily="34" charset="0"/>
              </a:rPr>
              <a:t>кураня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872808" cy="41044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50029"/>
            <a:ext cx="738438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45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04665"/>
            <a:ext cx="6912768" cy="792087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Arial Black" pitchFamily="34" charset="0"/>
              </a:rPr>
              <a:t>Сабака</a:t>
            </a:r>
            <a:r>
              <a:rPr lang="ru-RU" dirty="0" smtClean="0">
                <a:latin typeface="Arial Black" pitchFamily="34" charset="0"/>
              </a:rPr>
              <a:t>, </a:t>
            </a:r>
            <a:r>
              <a:rPr lang="ru-RU" dirty="0" err="1" smtClean="0">
                <a:latin typeface="Arial Black" pitchFamily="34" charset="0"/>
              </a:rPr>
              <a:t>шчаня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963749" cy="5228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97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332657"/>
            <a:ext cx="6912768" cy="720079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Arial Black" pitchFamily="34" charset="0"/>
              </a:rPr>
              <a:t>Каза</a:t>
            </a:r>
            <a:r>
              <a:rPr lang="ru-RU" dirty="0" smtClean="0">
                <a:latin typeface="Arial Black" pitchFamily="34" charset="0"/>
              </a:rPr>
              <a:t>, </a:t>
            </a:r>
            <a:r>
              <a:rPr lang="ru-RU" dirty="0" err="1" smtClean="0">
                <a:latin typeface="Arial Black" pitchFamily="34" charset="0"/>
              </a:rPr>
              <a:t>козл</a:t>
            </a:r>
            <a:r>
              <a:rPr lang="be-BY" dirty="0" smtClean="0">
                <a:latin typeface="Arial Black" pitchFamily="34" charset="0"/>
              </a:rPr>
              <a:t>ік, казляня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76" y="1340768"/>
            <a:ext cx="6683608" cy="500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44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620689"/>
            <a:ext cx="6912768" cy="720079"/>
          </a:xfrm>
        </p:spPr>
        <p:txBody>
          <a:bodyPr>
            <a:normAutofit fontScale="90000"/>
          </a:bodyPr>
          <a:lstStyle/>
          <a:p>
            <a:r>
              <a:rPr lang="be-BY" dirty="0" smtClean="0">
                <a:latin typeface="Arial Black" pitchFamily="34" charset="0"/>
              </a:rPr>
              <a:t>Карова, бычок, цяля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1288"/>
            <a:ext cx="7040614" cy="468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66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76673"/>
            <a:ext cx="6912768" cy="720080"/>
          </a:xfrm>
        </p:spPr>
        <p:txBody>
          <a:bodyPr>
            <a:normAutofit fontScale="90000"/>
          </a:bodyPr>
          <a:lstStyle/>
          <a:p>
            <a:r>
              <a:rPr lang="be-BY" dirty="0" smtClean="0">
                <a:latin typeface="Arial Black" pitchFamily="34" charset="0"/>
              </a:rPr>
              <a:t>Конь, жарабя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757" y="1268760"/>
            <a:ext cx="7366051" cy="4905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20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620689"/>
            <a:ext cx="6912768" cy="720079"/>
          </a:xfrm>
        </p:spPr>
        <p:txBody>
          <a:bodyPr>
            <a:normAutofit fontScale="90000"/>
          </a:bodyPr>
          <a:lstStyle/>
          <a:p>
            <a:r>
              <a:rPr lang="be-BY" dirty="0" smtClean="0">
                <a:latin typeface="Arial Black" pitchFamily="34" charset="0"/>
              </a:rPr>
              <a:t>Свіння, </a:t>
            </a:r>
            <a:r>
              <a:rPr lang="be-BY" dirty="0" smtClean="0">
                <a:latin typeface="Arial Black" pitchFamily="34" charset="0"/>
              </a:rPr>
              <a:t>парася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340768"/>
            <a:ext cx="6983984" cy="529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02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620689"/>
            <a:ext cx="6912768" cy="648071"/>
          </a:xfrm>
        </p:spPr>
        <p:txBody>
          <a:bodyPr>
            <a:normAutofit fontScale="90000"/>
          </a:bodyPr>
          <a:lstStyle/>
          <a:p>
            <a:r>
              <a:rPr lang="be-BY" dirty="0" smtClean="0">
                <a:latin typeface="Arial Black" pitchFamily="34" charset="0"/>
              </a:rPr>
              <a:t>Свойскія жывёлы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7212013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39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240</TotalTime>
  <Words>34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Тема1</vt:lpstr>
      <vt:lpstr>Паўтараем</vt:lpstr>
      <vt:lpstr>Кот, кошка, кацяня</vt:lpstr>
      <vt:lpstr>Певень, курыца, кураня</vt:lpstr>
      <vt:lpstr>Сабака, шчаня</vt:lpstr>
      <vt:lpstr>Каза, козлік, казляня</vt:lpstr>
      <vt:lpstr>Карова, бычок, цяля</vt:lpstr>
      <vt:lpstr>Конь, жарабя</vt:lpstr>
      <vt:lpstr>Свіння, парася</vt:lpstr>
      <vt:lpstr>Свойскія жывёлы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Лен29</dc:creator>
  <cp:lastModifiedBy>SUPER</cp:lastModifiedBy>
  <cp:revision>26</cp:revision>
  <dcterms:created xsi:type="dcterms:W3CDTF">2016-03-05T21:46:21Z</dcterms:created>
  <dcterms:modified xsi:type="dcterms:W3CDTF">2020-11-26T17:08:57Z</dcterms:modified>
</cp:coreProperties>
</file>