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0" r:id="rId5"/>
    <p:sldId id="263" r:id="rId6"/>
    <p:sldId id="262" r:id="rId7"/>
    <p:sldId id="272" r:id="rId8"/>
    <p:sldId id="267" r:id="rId9"/>
    <p:sldId id="268" r:id="rId10"/>
    <p:sldId id="274" r:id="rId11"/>
    <p:sldId id="271" r:id="rId12"/>
    <p:sldId id="266" r:id="rId13"/>
    <p:sldId id="261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2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1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7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9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3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0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7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1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1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4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37FE-770F-48FD-914C-174A66842C6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091A9-6E27-45B6-BAF3-A31A2CA0F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2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videoplayback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4db3a823515c0cd44f1ccb2abd33dbf1_w200.webp" TargetMode="External"/><Relationship Id="rId3" Type="http://schemas.openxmlformats.org/officeDocument/2006/relationships/slide" Target="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20.%20&#1057;&#1086;&#1089;&#1090;&#1072;&#1074;%20&#1080;%20&#1089;&#1074;&#1086;&#1081;&#1089;&#1090;&#1074;&#1072;%20&#1087;&#1086;&#1095;&#1074;&#1099;.%20&#1054;&#1082;&#1088;&#1091;&#1078;&#1072;&#1102;&#1097;&#1080;&#1081;%20&#1084;&#1080;&#1088;%20-%202%20&#1082;&#1083;&#1072;&#1089;&#1089;%20(online-video-cutter.com)%20&#8212;%20&#1082;&#1086;&#1087;&#1080;&#1103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259632" y="126876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государственное учреждение образования</a:t>
            </a:r>
          </a:p>
          <a:p>
            <a:pPr algn="ctr"/>
            <a:r>
              <a:rPr lang="ru-RU" dirty="0" smtClean="0"/>
              <a:t>  «Средняя школа №19 </a:t>
            </a:r>
            <a:r>
              <a:rPr lang="ru-RU" dirty="0" err="1" smtClean="0"/>
              <a:t>г.Могилева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905199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ПОЧВА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522920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r>
              <a:rPr lang="ru-RU" dirty="0"/>
              <a:t>п</a:t>
            </a:r>
            <a:r>
              <a:rPr lang="ru-RU" dirty="0" smtClean="0"/>
              <a:t>ервой квалификационной категории</a:t>
            </a:r>
          </a:p>
          <a:p>
            <a:r>
              <a:rPr lang="ru-RU" dirty="0" err="1" smtClean="0"/>
              <a:t>Лыбзикова</a:t>
            </a:r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атьяна </a:t>
            </a:r>
            <a:r>
              <a:rPr lang="ru-RU" dirty="0"/>
              <a:t>В</a:t>
            </a:r>
            <a:r>
              <a:rPr lang="ru-RU" dirty="0" smtClean="0"/>
              <a:t>алерьевна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776863" cy="5217443"/>
          </a:xfr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6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6"/>
            <a:ext cx="9143999" cy="6858000"/>
          </a:xfrm>
          <a:prstGeom prst="rect">
            <a:avLst/>
          </a:prstGeom>
        </p:spPr>
      </p:pic>
      <p:pic>
        <p:nvPicPr>
          <p:cNvPr id="4098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64567"/>
            <a:ext cx="334322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5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1"/>
            <a:ext cx="3312368" cy="2520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5434"/>
            <a:ext cx="2979415" cy="2591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148478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лодородие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959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345638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50902"/>
            <a:ext cx="3528392" cy="25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6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971600" y="2276872"/>
            <a:ext cx="74168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ПОСЛОВИЦЫ: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/>
              <a:t>1.Без хозяина земля-круглая сирота.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/>
              <a:t>2.Земелька чёрная, а хлебец белый родит.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/>
              <a:t>3. Нет плохой земли, есть плохие хозяева.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59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9672" y="242088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СПАСИБО </a:t>
            </a:r>
            <a:r>
              <a:rPr lang="ru-RU" sz="3600" smtClean="0"/>
              <a:t>ЗА РАБОТУ!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030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03648" y="2204864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ИГРА «НАЙДИ ЛИШНЕЕ»</a:t>
            </a:r>
          </a:p>
          <a:p>
            <a:pPr algn="ctr"/>
            <a:endParaRPr lang="ru-RU" sz="2800" dirty="0" smtClean="0"/>
          </a:p>
          <a:p>
            <a:r>
              <a:rPr lang="ru-RU" sz="2800" dirty="0" smtClean="0"/>
              <a:t>Снег, песок, солнце, заяц, облака.</a:t>
            </a:r>
          </a:p>
          <a:p>
            <a:endParaRPr lang="ru-RU" sz="2800" dirty="0" smtClean="0"/>
          </a:p>
          <a:p>
            <a:r>
              <a:rPr lang="ru-RU" sz="2800" dirty="0" smtClean="0"/>
              <a:t>Сова, волк, бабочка, камень, ёж.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63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29" y="1556792"/>
            <a:ext cx="2683799" cy="2327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2641476" cy="2327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54" y="4005064"/>
            <a:ext cx="284090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40960" cy="6624736"/>
          </a:xfrm>
        </p:spPr>
      </p:pic>
    </p:spTree>
    <p:extLst>
      <p:ext uri="{BB962C8B-B14F-4D97-AF65-F5344CB8AC3E}">
        <p14:creationId xmlns:p14="http://schemas.microsoft.com/office/powerpoint/2010/main" val="39826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7128792" cy="3895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5776" y="119675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почве содержится воздух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73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363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988840"/>
            <a:ext cx="5832648" cy="40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130941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почве содержится вода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363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863298"/>
              </p:ext>
            </p:extLst>
          </p:nvPr>
        </p:nvGraphicFramePr>
        <p:xfrm>
          <a:off x="9972600" y="4509120"/>
          <a:ext cx="4137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Объект упаковщика для оболочки" showAsIcon="1" r:id="rId5" imgW="4137480" imgH="685800" progId="Package">
                  <p:embed/>
                </p:oleObj>
              </mc:Choice>
              <mc:Fallback>
                <p:oleObj name="Объект упаковщика для оболочки" showAsIcon="1" r:id="rId5" imgW="41374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72600" y="4509120"/>
                        <a:ext cx="41370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980728"/>
            <a:ext cx="1905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392488" cy="247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9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15" y="2276872"/>
            <a:ext cx="5544616" cy="3631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2782" y="157595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почве содержится песок, глина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959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07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7"/>
            <a:ext cx="3414614" cy="305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9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90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2019-10-01T16:43:25Z</dcterms:created>
  <dcterms:modified xsi:type="dcterms:W3CDTF">2020-05-19T17:29:44Z</dcterms:modified>
</cp:coreProperties>
</file>