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4" r:id="rId8"/>
    <p:sldId id="265" r:id="rId9"/>
    <p:sldId id="266" r:id="rId10"/>
    <p:sldId id="279" r:id="rId11"/>
    <p:sldId id="267" r:id="rId12"/>
    <p:sldId id="271" r:id="rId13"/>
    <p:sldId id="269" r:id="rId14"/>
    <p:sldId id="270" r:id="rId15"/>
    <p:sldId id="268" r:id="rId16"/>
    <p:sldId id="280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2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4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3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2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8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5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2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3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4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FA52E-1E60-4D41-BAC8-146F4929973D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5CA9-7F92-452C-9CBC-C3E417540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0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996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5743" y="2032507"/>
            <a:ext cx="7025257" cy="304698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All seasons</a:t>
            </a:r>
          </a:p>
          <a:p>
            <a:pPr algn="ctr"/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 are beautiful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9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166" y="322609"/>
            <a:ext cx="8018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There are some unknown words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166" y="1672159"/>
            <a:ext cx="2579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Fly away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166" y="3515027"/>
            <a:ext cx="3276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Come back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318" y="5357895"/>
            <a:ext cx="3233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Ride a bike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86" y="1453939"/>
            <a:ext cx="2449954" cy="1700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86" y="5221010"/>
            <a:ext cx="2449954" cy="1636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20" y="3312165"/>
            <a:ext cx="2478420" cy="17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37000">
              <a:srgbClr val="92D050"/>
            </a:gs>
            <a:gs pos="72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7176" y="196000"/>
            <a:ext cx="9206093" cy="1754326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37000">
                      <a:srgbClr val="00B0F0"/>
                    </a:gs>
                    <a:gs pos="72000">
                      <a:srgbClr val="00B050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 weather and</a:t>
            </a:r>
          </a:p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37000">
                      <a:srgbClr val="00B0F0"/>
                    </a:gs>
                    <a:gs pos="72000">
                      <a:srgbClr val="00B050"/>
                    </a:gs>
                  </a:gsLst>
                  <a:lin ang="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season</a:t>
            </a:r>
            <a:endParaRPr lang="ru-RU" sz="5400" b="0" cap="none" spc="0" dirty="0">
              <a:ln w="0"/>
              <a:gradFill>
                <a:gsLst>
                  <a:gs pos="0">
                    <a:srgbClr val="FF0000"/>
                  </a:gs>
                  <a:gs pos="37000">
                    <a:srgbClr val="00B0F0"/>
                  </a:gs>
                  <a:gs pos="72000">
                    <a:srgbClr val="00B050"/>
                  </a:gs>
                </a:gsLst>
                <a:lin ang="0"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670" y="1719494"/>
            <a:ext cx="2512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54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5400" b="0" cap="none" spc="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5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28" y="3039459"/>
            <a:ext cx="2007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</a:t>
            </a:r>
            <a:endParaRPr lang="ru-R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28" y="4359424"/>
            <a:ext cx="1909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spring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0292" y="5513587"/>
            <a:ext cx="2393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autumn</a:t>
            </a:r>
            <a:endParaRPr lang="ru-RU" sz="54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44234" y="1527879"/>
            <a:ext cx="1660583" cy="56630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rainy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cold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nowy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sunny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indy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8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92D050"/>
            </a:gs>
            <a:gs pos="72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994" y="224135"/>
            <a:ext cx="506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it true or false?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710" y="1462092"/>
            <a:ext cx="8775290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400" b="0" cap="none" spc="0" dirty="0" smtClean="0">
                <a:ln w="0"/>
                <a:effectLst/>
              </a:rPr>
              <a:t>It’s cold in summer.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400" dirty="0" smtClean="0">
                <a:ln w="0"/>
                <a:effectLst/>
              </a:rPr>
              <a:t>I can play snowballs in summer.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400" b="0" cap="none" spc="0" dirty="0" smtClean="0">
                <a:ln w="0"/>
                <a:effectLst/>
              </a:rPr>
              <a:t>It’s hot in winter.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400" dirty="0" smtClean="0">
                <a:ln w="0"/>
                <a:effectLst/>
              </a:rPr>
              <a:t>It’s cloudy, foggy and rainy in autumn.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400" b="0" cap="none" spc="0" dirty="0" smtClean="0">
                <a:ln w="0"/>
                <a:effectLst/>
              </a:rPr>
              <a:t>I can play football in spring.</a:t>
            </a:r>
            <a:endParaRPr lang="ru-RU" sz="4400" b="0" cap="none" spc="0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83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468" y="111594"/>
            <a:ext cx="80467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Fill in the missing word or phrase</a:t>
            </a:r>
            <a:endParaRPr lang="ru-RU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427" y="1865920"/>
            <a:ext cx="858576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Winter, spring, summer and autumn are …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winter I can play …, skate and ski.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spring the weather is…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… … … … in summer.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Birds … … in autumn.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summer the trees are …</a:t>
            </a:r>
          </a:p>
        </p:txBody>
      </p:sp>
    </p:spTree>
    <p:extLst>
      <p:ext uri="{BB962C8B-B14F-4D97-AF65-F5344CB8AC3E}">
        <p14:creationId xmlns:p14="http://schemas.microsoft.com/office/powerpoint/2010/main" val="37636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8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471" y="407015"/>
            <a:ext cx="8277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It’s time to have a little rest!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Rain Rain Go Away _ Super Simple Songs _ Sesame Street Nursery Rhyme Wee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6884"/>
            <a:ext cx="9144000" cy="54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445" y="194638"/>
            <a:ext cx="83180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Fill in the missing letter and guess the word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701" y="2244664"/>
            <a:ext cx="22781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e…son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h…t</a:t>
            </a:r>
          </a:p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…m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r…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iny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9605" y="2244664"/>
            <a:ext cx="23268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k…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…m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w…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nter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og…y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099" y="153797"/>
            <a:ext cx="835621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check</a:t>
            </a:r>
          </a:p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son                    </a:t>
            </a:r>
          </a:p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</a:p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</a:p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iny</a:t>
            </a:r>
          </a:p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3354" y="1082264"/>
            <a:ext cx="330911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sk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nter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9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50" y="163133"/>
            <a:ext cx="8620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Find out 10 words on the topic “Seasons and weather”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764196"/>
              </p:ext>
            </p:extLst>
          </p:nvPr>
        </p:nvGraphicFramePr>
        <p:xfrm>
          <a:off x="657401" y="1655937"/>
          <a:ext cx="7999152" cy="5083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  <a:gridCol w="571368"/>
              </a:tblGrid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S 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ru-RU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E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I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G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J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Y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J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E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I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L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S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U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N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N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O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Z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C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T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W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Q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D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E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R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A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U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L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E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T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M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ru-RU" sz="3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X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T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Y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I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P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L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D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A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R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M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E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M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A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I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N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S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D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Y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D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S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B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R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37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3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H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O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T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Z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M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A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C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H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B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J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9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077728"/>
              </p:ext>
            </p:extLst>
          </p:nvPr>
        </p:nvGraphicFramePr>
        <p:xfrm>
          <a:off x="506437" y="1266093"/>
          <a:ext cx="8074854" cy="4994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9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  <a:gridCol w="573761"/>
              </a:tblGrid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S 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ru-RU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E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I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G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J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L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Y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J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E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I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L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U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U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Y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A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O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A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Z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C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T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W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Q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D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E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A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U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L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E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T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M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U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X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T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Y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I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P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L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D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A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M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E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U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M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A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I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Y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S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D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Y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D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S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B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R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A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H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O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T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Z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M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A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C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H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B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J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N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U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10305" y="168812"/>
            <a:ext cx="324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check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6" y="179744"/>
            <a:ext cx="7186813" cy="4944527"/>
          </a:xfrm>
          <a:prstGeom prst="rect">
            <a:avLst/>
          </a:prstGeom>
        </p:spPr>
      </p:pic>
      <p:pic>
        <p:nvPicPr>
          <p:cNvPr id="5" name="Zvuki_prirody_-_SHum_vet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226" y="5379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82084"/>
          </a:xfrm>
          <a:prstGeom prst="rect">
            <a:avLst/>
          </a:prstGeom>
          <a:gradFill>
            <a:gsLst>
              <a:gs pos="5300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7920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48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9" y="710533"/>
            <a:ext cx="1415045" cy="13364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9" y="2306464"/>
            <a:ext cx="1415045" cy="1321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9" y="3769847"/>
            <a:ext cx="1415045" cy="1352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b="15194"/>
          <a:stretch/>
        </p:blipFill>
        <p:spPr>
          <a:xfrm>
            <a:off x="6391634" y="757687"/>
            <a:ext cx="1465267" cy="12421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96" y="3924886"/>
            <a:ext cx="1327806" cy="13394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96" y="2306463"/>
            <a:ext cx="1327805" cy="13278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35" y="5373858"/>
            <a:ext cx="1371966" cy="1371966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052689" y="1167618"/>
            <a:ext cx="2869809" cy="6752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066757" y="2644726"/>
            <a:ext cx="2883877" cy="64711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052689" y="4065563"/>
            <a:ext cx="2869809" cy="6752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052689" y="5655212"/>
            <a:ext cx="2869809" cy="6330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53860" y="194102"/>
            <a:ext cx="6309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like the lesson?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4"/>
          <a:stretch/>
        </p:blipFill>
        <p:spPr>
          <a:xfrm>
            <a:off x="867929" y="5264326"/>
            <a:ext cx="1428437" cy="13615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40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48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82" y="1814586"/>
            <a:ext cx="3334776" cy="34350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3300" y="660234"/>
            <a:ext cx="7464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for your work!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9033" y="5480678"/>
            <a:ext cx="3273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Good-bye!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6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00B0F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312" y="125661"/>
            <a:ext cx="694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Today we are going to…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3108" y="948690"/>
            <a:ext cx="6901505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peak about weather</a:t>
            </a:r>
          </a:p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seasons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ead the text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 and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nswer 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the tasks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14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B050"/>
            </a:gs>
            <a:gs pos="7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225" y="279132"/>
            <a:ext cx="6205979" cy="102916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Match the words with the right house</a:t>
            </a:r>
            <a:endParaRPr lang="ru-RU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6674044" y="1308293"/>
            <a:ext cx="2173092" cy="22878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670" y="2391507"/>
            <a:ext cx="984739" cy="7737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3587531" y="1948051"/>
            <a:ext cx="2173092" cy="2287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501018" y="1451086"/>
            <a:ext cx="2173092" cy="22878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t="74572" r="53952" b="6834"/>
          <a:stretch/>
        </p:blipFill>
        <p:spPr>
          <a:xfrm>
            <a:off x="984738" y="2382573"/>
            <a:ext cx="1209822" cy="713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t="41101" r="54431" b="41898"/>
          <a:stretch/>
        </p:blipFill>
        <p:spPr>
          <a:xfrm>
            <a:off x="4063389" y="2880794"/>
            <a:ext cx="1156982" cy="6731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8" t="75634" r="3846" b="7897"/>
          <a:stretch/>
        </p:blipFill>
        <p:spPr>
          <a:xfrm>
            <a:off x="7199002" y="2269299"/>
            <a:ext cx="1171275" cy="62602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3497" y="4285103"/>
            <a:ext cx="654346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</a:t>
            </a:r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26382" y="5764327"/>
            <a:ext cx="1345240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06669" y="4326110"/>
            <a:ext cx="1920014" cy="584775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ce-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hock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ey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74110" y="5626129"/>
            <a:ext cx="1130438" cy="92333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8933" y="4849330"/>
            <a:ext cx="1848584" cy="92333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36214" y="4662780"/>
            <a:ext cx="1568314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41249" y="4126055"/>
            <a:ext cx="13131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91700" y="4273668"/>
            <a:ext cx="1095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fogg</a:t>
            </a:r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91148" y="5074635"/>
            <a:ext cx="1398140" cy="646331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74044" y="5063502"/>
            <a:ext cx="12264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nty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64130" y="5996801"/>
            <a:ext cx="1560042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dy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8417" y="5722467"/>
            <a:ext cx="17043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1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4374" y="125662"/>
            <a:ext cx="324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check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503103" y="1238644"/>
            <a:ext cx="2173092" cy="2287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t="74572" r="53952" b="6834"/>
          <a:stretch/>
        </p:blipFill>
        <p:spPr>
          <a:xfrm>
            <a:off x="984738" y="2225807"/>
            <a:ext cx="1209822" cy="713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3600598" y="1607945"/>
            <a:ext cx="2173092" cy="2287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t="41101" r="54431" b="41898"/>
          <a:stretch/>
        </p:blipFill>
        <p:spPr>
          <a:xfrm>
            <a:off x="4108653" y="2547819"/>
            <a:ext cx="1156982" cy="673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>
            <a:off x="6698093" y="1238643"/>
            <a:ext cx="2173092" cy="2287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8" t="75634" r="3846" b="7897"/>
          <a:stretch/>
        </p:blipFill>
        <p:spPr>
          <a:xfrm>
            <a:off x="7199002" y="2269299"/>
            <a:ext cx="1171275" cy="6260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2435" y="3526500"/>
            <a:ext cx="229193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ouse</a:t>
            </a:r>
          </a:p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Bounty</a:t>
            </a:r>
          </a:p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</a:t>
            </a:r>
          </a:p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cloudy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224" y="3895802"/>
            <a:ext cx="261065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ce-hockey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31777" y="3526500"/>
            <a:ext cx="170572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unny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oggy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ainy</a:t>
            </a:r>
          </a:p>
          <a:p>
            <a:pPr algn="ctr"/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windy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0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394" y="457200"/>
            <a:ext cx="8951606" cy="977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It’s …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2" y="491407"/>
            <a:ext cx="1875558" cy="179472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3439744"/>
            <a:ext cx="1886339" cy="17654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>
          <a:xfrm>
            <a:off x="1449681" y="2007376"/>
            <a:ext cx="2028430" cy="1971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601894"/>
            <a:ext cx="1783080" cy="1874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26" y="1690211"/>
            <a:ext cx="2332711" cy="1749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63" y="638727"/>
            <a:ext cx="2089051" cy="2089051"/>
          </a:xfrm>
          <a:prstGeom prst="rect">
            <a:avLst/>
          </a:prstGeom>
        </p:spPr>
      </p:pic>
      <p:pic>
        <p:nvPicPr>
          <p:cNvPr id="11" name="Рисунок 10" descr="reg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97" y="4807632"/>
            <a:ext cx="2365757" cy="19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51" y="3501933"/>
            <a:ext cx="2255192" cy="17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490" y="0"/>
            <a:ext cx="8271802" cy="686341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play</a:t>
            </a:r>
          </a:p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-Is it …?</a:t>
            </a:r>
          </a:p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6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-No, it isn’t</a:t>
            </a: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-Yes, it is </a:t>
            </a:r>
            <a:endParaRPr lang="ru-RU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8" y="403978"/>
            <a:ext cx="1577746" cy="1577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57" y="2248313"/>
            <a:ext cx="1617231" cy="1469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6" y="403978"/>
            <a:ext cx="1565994" cy="14656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5" y="4507272"/>
            <a:ext cx="1853365" cy="1390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>
          <a:xfrm>
            <a:off x="1766209" y="1914043"/>
            <a:ext cx="1756851" cy="1737359"/>
          </a:xfrm>
          <a:prstGeom prst="rect">
            <a:avLst/>
          </a:prstGeom>
        </p:spPr>
      </p:pic>
      <p:pic>
        <p:nvPicPr>
          <p:cNvPr id="13" name="Рисунок 12" descr="reg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97" y="3431708"/>
            <a:ext cx="1901541" cy="154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8" y="2655833"/>
            <a:ext cx="2013665" cy="15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5650" y="139729"/>
            <a:ext cx="71282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season is it?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 descr="зима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8" y="1340057"/>
            <a:ext cx="3621945" cy="25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птичка возе скворчник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30" y="4015595"/>
            <a:ext cx="3478677" cy="260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парк осенью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9" y="4047348"/>
            <a:ext cx="3621945" cy="257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 descr="девочка купается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30" y="1340058"/>
            <a:ext cx="3478677" cy="2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6502" y="603961"/>
            <a:ext cx="5723811" cy="178510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100000">
                      <a:srgbClr val="00B0F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</a:t>
            </a:r>
            <a:r>
              <a:rPr lang="en-US" sz="110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55000">
                      <a:srgbClr val="92D05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10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100000">
                      <a:srgbClr val="00B0F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</a:t>
            </a:r>
            <a:endParaRPr lang="ru-RU" sz="11000" b="0" cap="none" spc="0" dirty="0">
              <a:ln w="0"/>
              <a:gradFill>
                <a:gsLst>
                  <a:gs pos="0">
                    <a:srgbClr val="FF0000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3" y="2497675"/>
            <a:ext cx="4413138" cy="424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79" y="3716753"/>
            <a:ext cx="19526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2998</TotalTime>
  <Words>470</Words>
  <Application>Microsoft Office PowerPoint</Application>
  <PresentationFormat>Экран (4:3)</PresentationFormat>
  <Paragraphs>296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Match the words with the right house</vt:lpstr>
      <vt:lpstr>Презентация PowerPoint</vt:lpstr>
      <vt:lpstr>It’s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Алиса</dc:creator>
  <cp:lastModifiedBy>Алиса</cp:lastModifiedBy>
  <cp:revision>43</cp:revision>
  <dcterms:created xsi:type="dcterms:W3CDTF">2017-04-13T19:24:04Z</dcterms:created>
  <dcterms:modified xsi:type="dcterms:W3CDTF">2017-04-20T17:52:42Z</dcterms:modified>
</cp:coreProperties>
</file>