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72" r:id="rId3"/>
    <p:sldId id="257" r:id="rId4"/>
    <p:sldId id="258" r:id="rId5"/>
    <p:sldId id="278" r:id="rId6"/>
    <p:sldId id="269" r:id="rId7"/>
    <p:sldId id="273" r:id="rId8"/>
    <p:sldId id="259" r:id="rId9"/>
    <p:sldId id="262" r:id="rId10"/>
    <p:sldId id="276" r:id="rId11"/>
    <p:sldId id="274" r:id="rId12"/>
    <p:sldId id="279" r:id="rId13"/>
    <p:sldId id="277" r:id="rId14"/>
    <p:sldId id="266" r:id="rId15"/>
    <p:sldId id="271" r:id="rId16"/>
    <p:sldId id="27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075240" cy="403244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литературного</a:t>
            </a: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787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физкультминутка</a:t>
            </a:r>
          </a:p>
        </p:txBody>
      </p:sp>
      <p:pic>
        <p:nvPicPr>
          <p:cNvPr id="3" name="Fizkultminutka_-_Hlopaj-Topaj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99471"/>
              </p:ext>
            </p:extLst>
          </p:nvPr>
        </p:nvGraphicFramePr>
        <p:xfrm>
          <a:off x="1475656" y="908721"/>
          <a:ext cx="7200799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540380"/>
                <a:gridCol w="3660419"/>
              </a:tblGrid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События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Чувства 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Молодой воробей выпал из гнезда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испуг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Молодой воробей увидел собаку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страх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Старый воробей защищает </a:t>
                      </a:r>
                      <a:r>
                        <a:rPr lang="ru-RU" sz="2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воробьишку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опасность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Охотник и собака уходят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радость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группе.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 своих одноклассников!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выслушать!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сообща!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согласен - предлагай! </a:t>
            </a:r>
          </a:p>
        </p:txBody>
      </p:sp>
    </p:spTree>
    <p:extLst>
      <p:ext uri="{BB962C8B-B14F-4D97-AF65-F5344CB8AC3E}">
        <p14:creationId xmlns:p14="http://schemas.microsoft.com/office/powerpoint/2010/main" val="121683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58834"/>
              </p:ext>
            </p:extLst>
          </p:nvPr>
        </p:nvGraphicFramePr>
        <p:xfrm>
          <a:off x="1524000" y="692698"/>
          <a:ext cx="7008440" cy="36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59320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Игра  «Да – нет»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143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0143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0143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</a:tr>
              <a:tr h="60143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</a:t>
                      </a:r>
                      <a:endParaRPr lang="ru-RU" dirty="0"/>
                    </a:p>
                  </a:txBody>
                  <a:tcPr/>
                </a:tc>
              </a:tr>
              <a:tr h="60143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Иван Тургенев</a:t>
            </a:r>
            <a:b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«Воробей»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8239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благодарности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автору за …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мудрости.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нас этот рассказ.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84984"/>
            <a:ext cx="5184576" cy="3043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1"/>
          <a:stretch/>
        </p:blipFill>
        <p:spPr>
          <a:xfrm>
            <a:off x="1043608" y="123114"/>
            <a:ext cx="4788024" cy="30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sz="4400" dirty="0" smtClean="0">
                <a:solidFill>
                  <a:srgbClr val="FF0000"/>
                </a:solidFill>
              </a:rPr>
              <a:t>Ресурсы Интернет</a:t>
            </a:r>
          </a:p>
          <a:p>
            <a:pPr>
              <a:buNone/>
            </a:pPr>
            <a:r>
              <a:rPr lang="en-US" sz="4400" dirty="0" err="1" smtClean="0">
                <a:solidFill>
                  <a:srgbClr val="7030A0"/>
                </a:solidFill>
              </a:rPr>
              <a:t>libmap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r>
              <a:rPr lang="en-US" sz="4400" dirty="0" err="1" smtClean="0">
                <a:solidFill>
                  <a:srgbClr val="7030A0"/>
                </a:solidFill>
              </a:rPr>
              <a:t>bashn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r>
              <a:rPr lang="en-US" sz="4400" dirty="0" err="1" smtClean="0">
                <a:solidFill>
                  <a:srgbClr val="7030A0"/>
                </a:solidFill>
              </a:rPr>
              <a:t>ru</a:t>
            </a:r>
            <a:r>
              <a:rPr lang="en-US" sz="4400" dirty="0" smtClean="0">
                <a:solidFill>
                  <a:srgbClr val="7030A0"/>
                </a:solidFill>
              </a:rPr>
              <a:t>-</a:t>
            </a:r>
            <a:r>
              <a:rPr lang="ru-RU" sz="4400" dirty="0" smtClean="0"/>
              <a:t>портрет писателя.</a:t>
            </a:r>
          </a:p>
          <a:p>
            <a:pPr>
              <a:buNone/>
            </a:pPr>
            <a:r>
              <a:rPr lang="en-US" sz="4400" dirty="0" err="1" smtClean="0">
                <a:solidFill>
                  <a:srgbClr val="7030A0"/>
                </a:solidFill>
              </a:rPr>
              <a:t>vorobyisho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r>
              <a:rPr lang="en-US" sz="4400" dirty="0" err="1" smtClean="0">
                <a:solidFill>
                  <a:srgbClr val="7030A0"/>
                </a:solidFill>
              </a:rPr>
              <a:t>ru</a:t>
            </a:r>
            <a:r>
              <a:rPr lang="en-US" sz="4400" dirty="0" smtClean="0">
                <a:solidFill>
                  <a:srgbClr val="7030A0"/>
                </a:solidFill>
              </a:rPr>
              <a:t>-</a:t>
            </a:r>
            <a:r>
              <a:rPr lang="ru-RU" sz="4400" dirty="0" smtClean="0"/>
              <a:t>рисунки воробья.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68760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разговаривать,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и выговаривать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правильно и внятно,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было всем понятно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4131082"/>
            <a:ext cx="2736304" cy="20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8928100" cy="11525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124745"/>
            <a:ext cx="7560964" cy="55443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5400" b="1" dirty="0">
                <a:latin typeface="Arial Black" pitchFamily="34" charset="0"/>
              </a:rPr>
              <a:t> </a:t>
            </a:r>
            <a:r>
              <a:rPr lang="ru-RU" sz="5400" b="1" dirty="0" smtClean="0">
                <a:latin typeface="Arial Black" pitchFamily="34" charset="0"/>
              </a:rPr>
              <a:t>  Иван Сергеевич</a:t>
            </a:r>
          </a:p>
          <a:p>
            <a:pPr algn="l"/>
            <a:r>
              <a:rPr lang="ru-RU" sz="5400" b="1" dirty="0" smtClean="0">
                <a:latin typeface="Arial Black" pitchFamily="34" charset="0"/>
              </a:rPr>
              <a:t>        Тургенев</a:t>
            </a:r>
          </a:p>
          <a:p>
            <a:pPr algn="l"/>
            <a:r>
              <a:rPr lang="ru-RU" sz="5400" b="1" dirty="0">
                <a:latin typeface="Arial Black" pitchFamily="34" charset="0"/>
              </a:rPr>
              <a:t> </a:t>
            </a:r>
            <a:r>
              <a:rPr lang="ru-RU" sz="5400" b="1" dirty="0" smtClean="0">
                <a:latin typeface="Arial Black" pitchFamily="34" charset="0"/>
              </a:rPr>
              <a:t>       ВОРОБЕЙ</a:t>
            </a:r>
          </a:p>
          <a:p>
            <a:pPr algn="l"/>
            <a:endParaRPr lang="ru-RU" sz="5400" b="1" dirty="0">
              <a:latin typeface="Arial Black" pitchFamily="34" charset="0"/>
            </a:endParaRPr>
          </a:p>
          <a:p>
            <a:pPr algn="l"/>
            <a:endParaRPr lang="ru-RU" sz="5400" b="1" dirty="0">
              <a:latin typeface="Arial Black" pitchFamily="34" charset="0"/>
            </a:endParaRPr>
          </a:p>
          <a:p>
            <a:pPr algn="l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		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				</a:t>
            </a:r>
          </a:p>
          <a:p>
            <a:pPr algn="l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						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34487"/>
            <a:ext cx="3721596" cy="279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935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Иван    Сергеевич    Тургенев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2114"/>
            <a:ext cx="3744416" cy="49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30932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63347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1818-1883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3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Эпиграф: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думал я, сильнее смерти  и страха смерти. Только ею, только любовью держится и движется жизнь.</a:t>
            </a:r>
          </a:p>
        </p:txBody>
      </p:sp>
    </p:spTree>
    <p:extLst>
      <p:ext uri="{BB962C8B-B14F-4D97-AF65-F5344CB8AC3E}">
        <p14:creationId xmlns:p14="http://schemas.microsoft.com/office/powerpoint/2010/main" val="14279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правда ли что любовь может быть сильнее смерти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 смерти.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1582" y="332656"/>
            <a:ext cx="7299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физкультминутка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15" y="4077072"/>
            <a:ext cx="2890968" cy="2163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Стал воробышек на лапки.</a:t>
            </a:r>
          </a:p>
          <a:p>
            <a:r>
              <a:rPr lang="ru-RU" dirty="0"/>
              <a:t> Приготовился к зарядке,</a:t>
            </a:r>
          </a:p>
          <a:p>
            <a:r>
              <a:rPr lang="ru-RU" dirty="0"/>
              <a:t> Повернулся влево, вправо.</a:t>
            </a:r>
          </a:p>
          <a:p>
            <a:r>
              <a:rPr lang="ru-RU" dirty="0"/>
              <a:t> Приседанье сделал справно.</a:t>
            </a:r>
          </a:p>
          <a:p>
            <a:r>
              <a:rPr lang="ru-RU" dirty="0"/>
              <a:t> Любопытный воробей </a:t>
            </a:r>
          </a:p>
          <a:p>
            <a:r>
              <a:rPr lang="ru-RU" dirty="0"/>
              <a:t>Смотрит влево,</a:t>
            </a:r>
          </a:p>
          <a:p>
            <a:r>
              <a:rPr lang="ru-RU" dirty="0"/>
              <a:t> смотрит вправо</a:t>
            </a:r>
          </a:p>
          <a:p>
            <a:r>
              <a:rPr lang="ru-RU" dirty="0"/>
              <a:t> А потом опять вперёд. </a:t>
            </a:r>
          </a:p>
          <a:p>
            <a:r>
              <a:rPr lang="ru-RU" dirty="0"/>
              <a:t>Круг глазами шире, шире, </a:t>
            </a:r>
          </a:p>
          <a:p>
            <a:r>
              <a:rPr lang="ru-RU" dirty="0"/>
              <a:t>влево, вправо влево, вправо</a:t>
            </a:r>
          </a:p>
          <a:p>
            <a:r>
              <a:rPr lang="ru-RU" dirty="0"/>
              <a:t> глазки бегают лукаво.</a:t>
            </a:r>
          </a:p>
          <a:p>
            <a:r>
              <a:rPr lang="ru-RU" dirty="0"/>
              <a:t> Вверх - вниз, вверх - вниз! </a:t>
            </a:r>
          </a:p>
          <a:p>
            <a:r>
              <a:rPr lang="ru-RU" dirty="0"/>
              <a:t>Ну-ка, вдаль теперь вглядись!</a:t>
            </a:r>
          </a:p>
        </p:txBody>
      </p:sp>
    </p:spTree>
    <p:extLst>
      <p:ext uri="{BB962C8B-B14F-4D97-AF65-F5344CB8AC3E}">
        <p14:creationId xmlns:p14="http://schemas.microsoft.com/office/powerpoint/2010/main" val="22325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7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Охота, собака,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воробей,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молодой воробей,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13544"/>
            <a:ext cx="2669519" cy="19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993" y="476672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Helvetica Neue"/>
              </a:rPr>
              <a:t> Словарная работа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17588"/>
            <a:ext cx="283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САДА </a:t>
            </a:r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–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93496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с рядами деревьев, посаженными по обеим её сторонам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377151"/>
            <a:ext cx="2478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ДЕТИЩЕ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 –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7033" y="2438706"/>
            <a:ext cx="648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тоже, что ребёнок (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или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(устар.)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893" y="307976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ЖЕРТВОВАТЬ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 –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1679" y="2951492"/>
            <a:ext cx="5828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 опасности; поступаться  чем-нибудь, ради чего-нибудь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893" y="3959637"/>
            <a:ext cx="338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БЛАГОГОВЕТЬ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–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1222" y="3750738"/>
            <a:ext cx="5525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глубочайшим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почтением; очень сильно любить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797152"/>
            <a:ext cx="19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ЗАЧУЯВ ДИЧЬ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479715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аспознать чутьём, почувствовать носом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7" y="1847050"/>
            <a:ext cx="1379435" cy="9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297</Words>
  <Application>Microsoft Office PowerPoint</Application>
  <PresentationFormat>Экран (4:3)</PresentationFormat>
  <Paragraphs>94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</vt:lpstr>
      <vt:lpstr>Презентация PowerPoint</vt:lpstr>
      <vt:lpstr> </vt:lpstr>
      <vt:lpstr>       Иван    Сергеевич    Тургенев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user</cp:lastModifiedBy>
  <cp:revision>35</cp:revision>
  <dcterms:created xsi:type="dcterms:W3CDTF">2014-11-16T14:21:36Z</dcterms:created>
  <dcterms:modified xsi:type="dcterms:W3CDTF">2017-02-28T17:40:48Z</dcterms:modified>
</cp:coreProperties>
</file>