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60" r:id="rId6"/>
    <p:sldId id="266" r:id="rId7"/>
    <p:sldId id="259" r:id="rId8"/>
    <p:sldId id="264" r:id="rId9"/>
    <p:sldId id="265" r:id="rId10"/>
    <p:sldId id="263" r:id="rId11"/>
    <p:sldId id="262" r:id="rId12"/>
    <p:sldId id="261" r:id="rId13"/>
    <p:sldId id="268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83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humbs.dreamstime.com/z/%D0%BB%D0%B5%D1%82%D0%BE-%D0%BB%D1%83%D0%B6%D0%BA%D0%B0-%D1%80%D0%B0%D0%BC%D0%BA%D0%B8-58169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41"/>
          <a:stretch/>
        </p:blipFill>
        <p:spPr bwMode="auto">
          <a:xfrm>
            <a:off x="0" y="0"/>
            <a:ext cx="9239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1268760"/>
            <a:ext cx="7056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9050">
                  <a:solidFill>
                    <a:srgbClr val="0066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Человек и мир</a:t>
            </a:r>
          </a:p>
          <a:p>
            <a:pPr algn="ctr"/>
            <a:r>
              <a:rPr lang="ru-RU" sz="4000" b="1" dirty="0" smtClean="0">
                <a:ln w="19050">
                  <a:solidFill>
                    <a:srgbClr val="0066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 w="19050">
                  <a:solidFill>
                    <a:srgbClr val="0066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</a:p>
          <a:p>
            <a:pPr algn="ctr"/>
            <a:r>
              <a:rPr lang="ru-RU" sz="6000" b="1" dirty="0" smtClean="0">
                <a:ln w="19050">
                  <a:solidFill>
                    <a:srgbClr val="0066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«Свойства воды»</a:t>
            </a:r>
            <a:endParaRPr lang="ru-RU" sz="6000" b="1" dirty="0">
              <a:ln w="19050">
                <a:solidFill>
                  <a:srgbClr val="00660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4509120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n w="19050">
                  <a:solidFill>
                    <a:srgbClr val="0066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b="1" i="1" dirty="0" smtClean="0">
                <a:ln w="19050">
                  <a:solidFill>
                    <a:srgbClr val="0066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ГУО «Начальная школа № 39 г.Минска»</a:t>
            </a:r>
          </a:p>
          <a:p>
            <a:r>
              <a:rPr lang="ru-RU" b="1" i="1" dirty="0" err="1" smtClean="0">
                <a:ln w="19050">
                  <a:solidFill>
                    <a:srgbClr val="0066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Рудницкая</a:t>
            </a:r>
            <a:r>
              <a:rPr lang="ru-RU" b="1" i="1" dirty="0" smtClean="0">
                <a:ln w="19050">
                  <a:solidFill>
                    <a:srgbClr val="0066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Каролина Александровна</a:t>
            </a:r>
            <a:endParaRPr lang="ru-RU" b="1" i="1" dirty="0">
              <a:ln w="19050">
                <a:solidFill>
                  <a:srgbClr val="00660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9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cdn4.cheloveche.ru/photobank/00/b9/47509_original.jpg?142433689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968" y="0"/>
            <a:ext cx="917596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4307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thumbs.dreamstime.com/z/%D0%BB%D0%B5%D1%82%D0%BE-%D0%BB%D1%83%D0%B6%D0%BA%D0%B0-%D1%80%D0%B0%D0%BC%D0%BA%D0%B8-58169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41"/>
          <a:stretch/>
        </p:blipFill>
        <p:spPr bwMode="auto">
          <a:xfrm>
            <a:off x="0" y="0"/>
            <a:ext cx="9239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1448" y="2564903"/>
            <a:ext cx="849694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500" b="1" dirty="0" smtClean="0">
                <a:ln w="28575">
                  <a:solidFill>
                    <a:srgbClr val="0000CC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sz="8500" b="1" dirty="0">
              <a:ln w="28575">
                <a:solidFill>
                  <a:srgbClr val="0000CC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85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2531430"/>
              </p:ext>
            </p:extLst>
          </p:nvPr>
        </p:nvGraphicFramePr>
        <p:xfrm>
          <a:off x="32436" y="167036"/>
          <a:ext cx="8932051" cy="65023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16088"/>
                <a:gridCol w="2430370"/>
                <a:gridCol w="2585593"/>
              </a:tblGrid>
              <a:tr h="13557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СВОЙСТВА ВОДЫ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(да)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55663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вкус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55663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запах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55663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55663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прозрачность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55663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текучесть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655663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 ли форму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  <a:tr h="1212581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является ли растворителем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7422627" y="1567211"/>
            <a:ext cx="575016" cy="524432"/>
            <a:chOff x="2555776" y="7245424"/>
            <a:chExt cx="1512168" cy="1368152"/>
          </a:xfrm>
        </p:grpSpPr>
        <p:sp>
          <p:nvSpPr>
            <p:cNvPr id="3" name="Овал 2"/>
            <p:cNvSpPr/>
            <p:nvPr/>
          </p:nvSpPr>
          <p:spPr>
            <a:xfrm>
              <a:off x="2555776" y="7245424"/>
              <a:ext cx="1512168" cy="136815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2917912" y="7587462"/>
              <a:ext cx="787896" cy="684076"/>
              <a:chOff x="4504184" y="7029400"/>
              <a:chExt cx="1575792" cy="1584176"/>
            </a:xfrm>
          </p:grpSpPr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5292080" y="7029400"/>
                <a:ext cx="0" cy="1584176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flipH="1">
                <a:off x="4504184" y="7786364"/>
                <a:ext cx="1575792" cy="0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Группа 18"/>
          <p:cNvGrpSpPr/>
          <p:nvPr/>
        </p:nvGrpSpPr>
        <p:grpSpPr>
          <a:xfrm>
            <a:off x="7446927" y="2279854"/>
            <a:ext cx="575016" cy="524432"/>
            <a:chOff x="2555776" y="7245424"/>
            <a:chExt cx="1512168" cy="1368152"/>
          </a:xfrm>
        </p:grpSpPr>
        <p:sp>
          <p:nvSpPr>
            <p:cNvPr id="20" name="Овал 19"/>
            <p:cNvSpPr/>
            <p:nvPr/>
          </p:nvSpPr>
          <p:spPr>
            <a:xfrm>
              <a:off x="2555776" y="7245424"/>
              <a:ext cx="1512168" cy="136815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2917912" y="7587462"/>
              <a:ext cx="787896" cy="684076"/>
              <a:chOff x="4504184" y="7029400"/>
              <a:chExt cx="1575792" cy="1584176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5292080" y="7029400"/>
                <a:ext cx="0" cy="1584176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4504184" y="7786364"/>
                <a:ext cx="1575792" cy="0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Группа 23"/>
          <p:cNvGrpSpPr/>
          <p:nvPr/>
        </p:nvGrpSpPr>
        <p:grpSpPr>
          <a:xfrm>
            <a:off x="7422627" y="2956686"/>
            <a:ext cx="575016" cy="524432"/>
            <a:chOff x="2555776" y="7245424"/>
            <a:chExt cx="1512168" cy="1368152"/>
          </a:xfrm>
        </p:grpSpPr>
        <p:sp>
          <p:nvSpPr>
            <p:cNvPr id="25" name="Овал 24"/>
            <p:cNvSpPr/>
            <p:nvPr/>
          </p:nvSpPr>
          <p:spPr>
            <a:xfrm>
              <a:off x="2555776" y="7245424"/>
              <a:ext cx="1512168" cy="136815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2917912" y="7587462"/>
              <a:ext cx="787896" cy="684076"/>
              <a:chOff x="4504184" y="7029400"/>
              <a:chExt cx="1575792" cy="1584176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5292080" y="7029400"/>
                <a:ext cx="0" cy="1584176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flipH="1">
                <a:off x="4504184" y="7786364"/>
                <a:ext cx="1575792" cy="0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Группа 28"/>
          <p:cNvGrpSpPr/>
          <p:nvPr/>
        </p:nvGrpSpPr>
        <p:grpSpPr>
          <a:xfrm>
            <a:off x="4860032" y="3481118"/>
            <a:ext cx="575016" cy="524432"/>
            <a:chOff x="2555776" y="7245424"/>
            <a:chExt cx="1512168" cy="1368152"/>
          </a:xfrm>
        </p:grpSpPr>
        <p:sp>
          <p:nvSpPr>
            <p:cNvPr id="30" name="Овал 29"/>
            <p:cNvSpPr/>
            <p:nvPr/>
          </p:nvSpPr>
          <p:spPr>
            <a:xfrm>
              <a:off x="2555776" y="7245424"/>
              <a:ext cx="1512168" cy="136815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2917912" y="7587462"/>
              <a:ext cx="787896" cy="684076"/>
              <a:chOff x="4504184" y="7029400"/>
              <a:chExt cx="1575792" cy="1584176"/>
            </a:xfrm>
          </p:grpSpPr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5292080" y="7029400"/>
                <a:ext cx="0" cy="1584176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flipH="1">
                <a:off x="4504184" y="7786364"/>
                <a:ext cx="1575792" cy="0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Группа 33"/>
          <p:cNvGrpSpPr/>
          <p:nvPr/>
        </p:nvGrpSpPr>
        <p:grpSpPr>
          <a:xfrm>
            <a:off x="4860032" y="4188320"/>
            <a:ext cx="575016" cy="524432"/>
            <a:chOff x="2555776" y="7245424"/>
            <a:chExt cx="1512168" cy="1368152"/>
          </a:xfrm>
        </p:grpSpPr>
        <p:sp>
          <p:nvSpPr>
            <p:cNvPr id="35" name="Овал 34"/>
            <p:cNvSpPr/>
            <p:nvPr/>
          </p:nvSpPr>
          <p:spPr>
            <a:xfrm>
              <a:off x="2555776" y="7245424"/>
              <a:ext cx="1512168" cy="136815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2917912" y="7587462"/>
              <a:ext cx="787896" cy="684076"/>
              <a:chOff x="4504184" y="7029400"/>
              <a:chExt cx="1575792" cy="1584176"/>
            </a:xfrm>
          </p:grpSpPr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5292080" y="7029400"/>
                <a:ext cx="0" cy="1584176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flipH="1">
                <a:off x="4504184" y="7786364"/>
                <a:ext cx="1575792" cy="0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Группа 38"/>
          <p:cNvGrpSpPr/>
          <p:nvPr/>
        </p:nvGrpSpPr>
        <p:grpSpPr>
          <a:xfrm>
            <a:off x="7375138" y="4941168"/>
            <a:ext cx="575016" cy="524432"/>
            <a:chOff x="2555776" y="7245424"/>
            <a:chExt cx="1512168" cy="1368152"/>
          </a:xfrm>
        </p:grpSpPr>
        <p:sp>
          <p:nvSpPr>
            <p:cNvPr id="40" name="Овал 39"/>
            <p:cNvSpPr/>
            <p:nvPr/>
          </p:nvSpPr>
          <p:spPr>
            <a:xfrm>
              <a:off x="2555776" y="7245424"/>
              <a:ext cx="1512168" cy="136815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2917912" y="7587462"/>
              <a:ext cx="787896" cy="684076"/>
              <a:chOff x="4504184" y="7029400"/>
              <a:chExt cx="1575792" cy="1584176"/>
            </a:xfrm>
          </p:grpSpPr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5292080" y="7029400"/>
                <a:ext cx="0" cy="1584176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flipH="1">
                <a:off x="4504184" y="7786364"/>
                <a:ext cx="1575792" cy="0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Группа 43"/>
          <p:cNvGrpSpPr/>
          <p:nvPr/>
        </p:nvGrpSpPr>
        <p:grpSpPr>
          <a:xfrm>
            <a:off x="4812543" y="5733256"/>
            <a:ext cx="575016" cy="524432"/>
            <a:chOff x="2555776" y="7245424"/>
            <a:chExt cx="1512168" cy="1368152"/>
          </a:xfrm>
        </p:grpSpPr>
        <p:sp>
          <p:nvSpPr>
            <p:cNvPr id="45" name="Овал 44"/>
            <p:cNvSpPr/>
            <p:nvPr/>
          </p:nvSpPr>
          <p:spPr>
            <a:xfrm>
              <a:off x="2555776" y="7245424"/>
              <a:ext cx="1512168" cy="136815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6" name="Группа 45"/>
            <p:cNvGrpSpPr/>
            <p:nvPr/>
          </p:nvGrpSpPr>
          <p:grpSpPr>
            <a:xfrm>
              <a:off x="2917912" y="7587462"/>
              <a:ext cx="787896" cy="684076"/>
              <a:chOff x="4504184" y="7029400"/>
              <a:chExt cx="1575792" cy="1584176"/>
            </a:xfrm>
          </p:grpSpPr>
          <p:cxnSp>
            <p:nvCxnSpPr>
              <p:cNvPr id="47" name="Прямая соединительная линия 46"/>
              <p:cNvCxnSpPr/>
              <p:nvPr/>
            </p:nvCxnSpPr>
            <p:spPr>
              <a:xfrm>
                <a:off x="5292080" y="7029400"/>
                <a:ext cx="0" cy="1584176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flipH="1">
                <a:off x="4504184" y="7786364"/>
                <a:ext cx="1575792" cy="0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Группа 48"/>
          <p:cNvGrpSpPr/>
          <p:nvPr/>
        </p:nvGrpSpPr>
        <p:grpSpPr>
          <a:xfrm>
            <a:off x="7512844" y="5733256"/>
            <a:ext cx="575016" cy="524432"/>
            <a:chOff x="2555776" y="7245424"/>
            <a:chExt cx="1512168" cy="1368152"/>
          </a:xfrm>
        </p:grpSpPr>
        <p:sp>
          <p:nvSpPr>
            <p:cNvPr id="50" name="Овал 49"/>
            <p:cNvSpPr/>
            <p:nvPr/>
          </p:nvSpPr>
          <p:spPr>
            <a:xfrm>
              <a:off x="2555776" y="7245424"/>
              <a:ext cx="1512168" cy="136815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1" name="Группа 50"/>
            <p:cNvGrpSpPr/>
            <p:nvPr/>
          </p:nvGrpSpPr>
          <p:grpSpPr>
            <a:xfrm>
              <a:off x="2917912" y="7587462"/>
              <a:ext cx="787896" cy="684076"/>
              <a:chOff x="4504184" y="7029400"/>
              <a:chExt cx="1575792" cy="1584176"/>
            </a:xfrm>
          </p:grpSpPr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5292080" y="7029400"/>
                <a:ext cx="0" cy="1584176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 flipH="1">
                <a:off x="4504184" y="7786364"/>
                <a:ext cx="1575792" cy="0"/>
              </a:xfrm>
              <a:prstGeom prst="line">
                <a:avLst/>
              </a:prstGeom>
              <a:ln w="127000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148377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6679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6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вкуса и без запаха.</a:t>
            </a:r>
            <a:endParaRPr lang="ru-RU" sz="6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6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Прозрачна, бесцветна.</a:t>
            </a:r>
            <a:endParaRPr lang="ru-RU" sz="6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6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Текуча, не имеет формы.</a:t>
            </a:r>
            <a:endParaRPr lang="ru-RU" sz="6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6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растворителем</a:t>
            </a:r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01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anywalls.com/pic/201308/2560x1600/anywalls.com-706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678"/>
            <a:ext cx="9143999" cy="683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http://hameleons.com/uploads/posts/2011-11/1322216200_drop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80" t="46114" r="48909" b="30541"/>
          <a:stretch/>
        </p:blipFill>
        <p:spPr bwMode="auto">
          <a:xfrm>
            <a:off x="5515241" y="1947939"/>
            <a:ext cx="3240360" cy="43309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Рисунок 2" descr="http://hameleons.com/uploads/posts/2011-11/1322216200_drop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80" t="22769" r="48909" b="53886"/>
          <a:stretch/>
        </p:blipFill>
        <p:spPr bwMode="auto">
          <a:xfrm>
            <a:off x="395536" y="2060848"/>
            <a:ext cx="3389915" cy="41051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76672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humbs.dreamstime.com/z/%D0%BB%D0%B5%D1%82%D0%BE-%D0%BB%D1%83%D0%B6%D0%BA%D0%B0-%D1%80%D0%B0%D0%BC%D0%BA%D0%B8-58169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41"/>
          <a:stretch/>
        </p:blipFill>
        <p:spPr bwMode="auto">
          <a:xfrm>
            <a:off x="0" y="0"/>
            <a:ext cx="9239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http://0lik.ru/uploads/posts/2014-04/1397819234_4446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" y="188640"/>
            <a:ext cx="8018090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444208" y="4869160"/>
            <a:ext cx="208823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адпись 2"/>
          <p:cNvSpPr txBox="1">
            <a:spLocks noChangeArrowheads="1"/>
          </p:cNvSpPr>
          <p:nvPr/>
        </p:nvSpPr>
        <p:spPr bwMode="auto">
          <a:xfrm>
            <a:off x="981980" y="5301208"/>
            <a:ext cx="7118412" cy="11459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600" b="1" dirty="0">
                <a:effectLst/>
                <a:latin typeface="Times New Roman"/>
                <a:ea typeface="Calibri"/>
                <a:cs typeface="Times New Roman"/>
              </a:rPr>
              <a:t>1, 2, 3, 5, 4, </a:t>
            </a:r>
            <a:r>
              <a:rPr lang="ru-RU" sz="6600" b="1" dirty="0" smtClean="0">
                <a:effectLst/>
                <a:latin typeface="Times New Roman"/>
                <a:ea typeface="Calibri"/>
                <a:cs typeface="Times New Roman"/>
              </a:rPr>
              <a:t>6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6600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6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9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thumbs.dreamstime.com/z/%D0%BB%D0%B5%D1%82%D0%BE-%D0%BB%D1%83%D0%B6%D0%BA%D0%B0-%D1%80%D0%B0%D0%BC%D0%BA%D0%B8-58169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41"/>
          <a:stretch/>
        </p:blipFill>
        <p:spPr bwMode="auto">
          <a:xfrm>
            <a:off x="0" y="0"/>
            <a:ext cx="9239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301921" y="1892439"/>
            <a:ext cx="8697056" cy="2467829"/>
            <a:chOff x="301921" y="1892439"/>
            <a:chExt cx="8697056" cy="246782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01921" y="1959611"/>
              <a:ext cx="1467068" cy="2400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5000" b="1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  <a:endParaRPr lang="ru-RU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735367" y="1959611"/>
              <a:ext cx="1359668" cy="2400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5000" b="1" dirty="0">
                  <a:ln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endParaRPr lang="ru-RU" sz="150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424507" y="1892439"/>
              <a:ext cx="1574470" cy="2400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5000" b="1" dirty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150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320479" y="1959611"/>
              <a:ext cx="1467068" cy="2400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5000" b="1" dirty="0">
                  <a:ln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150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663978" y="1909227"/>
              <a:ext cx="2000869" cy="2400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5000" b="1" dirty="0">
                  <a:ln>
                    <a:solidFill>
                      <a:schemeClr val="tx1"/>
                    </a:solidFill>
                  </a:ln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endParaRPr lang="ru-RU" sz="15000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964864" y="1909227"/>
              <a:ext cx="1574470" cy="2400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15000" b="1" dirty="0">
                  <a:ln>
                    <a:solidFill>
                      <a:schemeClr val="tx1"/>
                    </a:solidFill>
                  </a:ln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8448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thumbs.dreamstime.com/z/%D0%BB%D0%B5%D1%82%D0%BE-%D0%BB%D1%83%D0%B6%D0%BA%D0%B0-%D1%80%D0%B0%D0%BC%D0%BA%D0%B8-58169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41"/>
          <a:stretch/>
        </p:blipFill>
        <p:spPr bwMode="auto">
          <a:xfrm>
            <a:off x="0" y="0"/>
            <a:ext cx="9239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22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thumbs.dreamstime.com/z/%D0%BB%D0%B5%D1%82%D0%BE-%D0%BB%D1%83%D0%B6%D0%BA%D0%B0-%D1%80%D0%B0%D0%BC%D0%BA%D0%B8-58169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41"/>
          <a:stretch/>
        </p:blipFill>
        <p:spPr bwMode="auto">
          <a:xfrm>
            <a:off x="0" y="0"/>
            <a:ext cx="9239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340768"/>
            <a:ext cx="8784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</a:p>
          <a:p>
            <a:pPr algn="ctr"/>
            <a:r>
              <a:rPr lang="ru-RU" sz="7200" b="1" dirty="0" smtClean="0">
                <a:ln w="1905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</a:p>
          <a:p>
            <a:pPr algn="ctr"/>
            <a:r>
              <a:rPr lang="ru-RU" sz="7200" b="1" dirty="0" smtClean="0">
                <a:ln w="1905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ВОДЫ</a:t>
            </a:r>
            <a:endParaRPr lang="ru-RU" sz="7200" b="1" dirty="0">
              <a:ln w="19050">
                <a:solidFill>
                  <a:srgbClr val="00B0F0"/>
                </a:solidFill>
              </a:ln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322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ello_html_m3bcc2849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6232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004048" y="424988"/>
            <a:ext cx="3947616" cy="3928775"/>
            <a:chOff x="5004048" y="424988"/>
            <a:chExt cx="3947616" cy="3928775"/>
          </a:xfrm>
        </p:grpSpPr>
        <p:pic>
          <p:nvPicPr>
            <p:cNvPr id="3077" name="Picture 5" descr="utrennyaya-ros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536" y="424988"/>
              <a:ext cx="3946128" cy="2973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004048" y="3430433"/>
              <a:ext cx="39461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РОСА</a:t>
              </a:r>
              <a:endPara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95536" y="332655"/>
            <a:ext cx="3168352" cy="3988712"/>
            <a:chOff x="395536" y="332655"/>
            <a:chExt cx="3168352" cy="3988712"/>
          </a:xfrm>
        </p:grpSpPr>
        <p:pic>
          <p:nvPicPr>
            <p:cNvPr id="3076" name="Picture 4" descr="87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32655"/>
              <a:ext cx="2736304" cy="3060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395536" y="3398037"/>
              <a:ext cx="316835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ДОЖДЬ</a:t>
              </a:r>
              <a:endPara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95536" y="4869160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ЖИДКОЕ</a:t>
            </a:r>
            <a:endParaRPr lang="ru-RU" sz="10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88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869160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ТВЁРДОЕ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95536" y="434251"/>
            <a:ext cx="4216926" cy="3985254"/>
            <a:chOff x="395536" y="434251"/>
            <a:chExt cx="4216926" cy="3985254"/>
          </a:xfrm>
        </p:grpSpPr>
        <p:pic>
          <p:nvPicPr>
            <p:cNvPr id="4100" name="Picture 4" descr="http://prostoest.ru/wp-content/uploads/2014/09/y_shutterstock_106709885-727x52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34251"/>
              <a:ext cx="4216926" cy="302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30935" y="3496175"/>
              <a:ext cx="39461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ЛЁД</a:t>
              </a:r>
              <a:endPara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943056" y="428935"/>
            <a:ext cx="4091701" cy="3924828"/>
            <a:chOff x="4943056" y="428935"/>
            <a:chExt cx="4091701" cy="3924828"/>
          </a:xfrm>
        </p:grpSpPr>
        <p:sp>
          <p:nvSpPr>
            <p:cNvPr id="2" name="TextBox 1"/>
            <p:cNvSpPr txBox="1"/>
            <p:nvPr/>
          </p:nvSpPr>
          <p:spPr>
            <a:xfrm>
              <a:off x="5004048" y="3430433"/>
              <a:ext cx="39461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СНЕГ</a:t>
              </a:r>
              <a:endPara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101" name="Picture 5" descr="000943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056" y="428935"/>
              <a:ext cx="4091701" cy="3067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7737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869160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ГАЗООБРАЗНОЕ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65178" y="426214"/>
            <a:ext cx="3673342" cy="3993291"/>
            <a:chOff x="365178" y="426214"/>
            <a:chExt cx="3673342" cy="3993291"/>
          </a:xfrm>
        </p:grpSpPr>
        <p:sp>
          <p:nvSpPr>
            <p:cNvPr id="11" name="TextBox 10"/>
            <p:cNvSpPr txBox="1"/>
            <p:nvPr/>
          </p:nvSpPr>
          <p:spPr>
            <a:xfrm>
              <a:off x="530935" y="3496175"/>
              <a:ext cx="35075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</a:t>
              </a:r>
              <a:endPara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43" name="Picture 3" descr="par_iz_chainik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78" y="426214"/>
              <a:ext cx="3673342" cy="3004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4887764" y="426214"/>
            <a:ext cx="4062412" cy="3927549"/>
            <a:chOff x="4887764" y="426214"/>
            <a:chExt cx="4062412" cy="3927549"/>
          </a:xfrm>
        </p:grpSpPr>
        <p:sp>
          <p:nvSpPr>
            <p:cNvPr id="2" name="TextBox 1"/>
            <p:cNvSpPr txBox="1"/>
            <p:nvPr/>
          </p:nvSpPr>
          <p:spPr>
            <a:xfrm>
              <a:off x="5004048" y="3430433"/>
              <a:ext cx="39461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ТУМАН</a:t>
              </a:r>
              <a:endPara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44" name="Picture 4" descr="%D1%82%D1%83%D0%BC%D0%B0%D0%B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7764" y="426214"/>
              <a:ext cx="4062412" cy="3004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86236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90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vladislav</dc:creator>
  <cp:lastModifiedBy>Пельмешка</cp:lastModifiedBy>
  <cp:revision>7</cp:revision>
  <dcterms:created xsi:type="dcterms:W3CDTF">2015-11-29T10:10:15Z</dcterms:created>
  <dcterms:modified xsi:type="dcterms:W3CDTF">2017-02-08T15:12:18Z</dcterms:modified>
</cp:coreProperties>
</file>